
<file path=[Content_Types].xml><?xml version="1.0" encoding="utf-8"?>
<Types xmlns="http://schemas.openxmlformats.org/package/2006/content-types">
  <Default Extension="jpeg" ContentType="image/jpeg"/>
  <Default Extension="jpg" ContentType="image/jpg"/>
  <Default Extension="MJrTRQ7tOnqDmqShUQSXHMs1MPJuNRYOb9KHcaZGV6Y"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8.jpg" ContentType="image/jpeg"/>
  <Override PartName="/ppt/media/image59.jpg" ContentType="image/jpeg"/>
  <Override PartName="/ppt/media/image60.jpg" ContentType="image/jpeg"/>
  <Override PartName="/ppt/media/image61.jpg" ContentType="image/jpeg"/>
  <Override PartName="/ppt/media/image62.jpg" ContentType="image/jpeg"/>
  <Override PartName="/ppt/media/image63.jpg" ContentType="image/jpeg"/>
  <Override PartName="/ppt/media/image64.jpg" ContentType="image/jpeg"/>
  <Override PartName="/ppt/media/image66.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449" r:id="rId3"/>
    <p:sldId id="257" r:id="rId4"/>
    <p:sldId id="301" r:id="rId5"/>
    <p:sldId id="258" r:id="rId6"/>
    <p:sldId id="259" r:id="rId7"/>
    <p:sldId id="260" r:id="rId8"/>
    <p:sldId id="261" r:id="rId9"/>
    <p:sldId id="300" r:id="rId10"/>
    <p:sldId id="263" r:id="rId11"/>
    <p:sldId id="451" r:id="rId12"/>
    <p:sldId id="297" r:id="rId13"/>
    <p:sldId id="296" r:id="rId14"/>
    <p:sldId id="452" r:id="rId15"/>
    <p:sldId id="264" r:id="rId16"/>
    <p:sldId id="453" r:id="rId17"/>
    <p:sldId id="265" r:id="rId18"/>
    <p:sldId id="298" r:id="rId19"/>
    <p:sldId id="299" r:id="rId20"/>
    <p:sldId id="266" r:id="rId21"/>
    <p:sldId id="267" r:id="rId22"/>
    <p:sldId id="268" r:id="rId23"/>
    <p:sldId id="269" r:id="rId24"/>
    <p:sldId id="270" r:id="rId25"/>
    <p:sldId id="330" r:id="rId26"/>
    <p:sldId id="456" r:id="rId27"/>
    <p:sldId id="454" r:id="rId28"/>
    <p:sldId id="331" r:id="rId29"/>
    <p:sldId id="332" r:id="rId30"/>
    <p:sldId id="333" r:id="rId31"/>
    <p:sldId id="308" r:id="rId32"/>
    <p:sldId id="327" r:id="rId33"/>
    <p:sldId id="305" r:id="rId34"/>
    <p:sldId id="328" r:id="rId35"/>
    <p:sldId id="329" r:id="rId36"/>
    <p:sldId id="271" r:id="rId37"/>
    <p:sldId id="272" r:id="rId38"/>
    <p:sldId id="273" r:id="rId39"/>
    <p:sldId id="274" r:id="rId40"/>
    <p:sldId id="275" r:id="rId41"/>
    <p:sldId id="276" r:id="rId42"/>
    <p:sldId id="277" r:id="rId43"/>
    <p:sldId id="450" r:id="rId44"/>
    <p:sldId id="294" r:id="rId45"/>
    <p:sldId id="295" r:id="rId46"/>
    <p:sldId id="303"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309" r:id="rId63"/>
    <p:sldId id="326" r:id="rId64"/>
    <p:sldId id="293" r:id="rId65"/>
  </p:sldIdLst>
  <p:sldSz cx="20104100" cy="11309350"/>
  <p:notesSz cx="20104100" cy="1130935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0"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183"/>
    <a:srgbClr val="44C3CF"/>
    <a:srgbClr val="1F6F77"/>
    <a:srgbClr val="385D8A"/>
    <a:srgbClr val="1C293C"/>
    <a:srgbClr val="EEEDED"/>
    <a:srgbClr val="EF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DC082-5FBD-4CD9-BC3D-AF8B911B27AE}" v="78" dt="2024-08-26T20:11:11.87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58947" autoAdjust="0"/>
  </p:normalViewPr>
  <p:slideViewPr>
    <p:cSldViewPr>
      <p:cViewPr varScale="1">
        <p:scale>
          <a:sx n="38" d="100"/>
          <a:sy n="38" d="100"/>
        </p:scale>
        <p:origin x="1974" y="66"/>
      </p:cViewPr>
      <p:guideLst>
        <p:guide orient="horz" pos="289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Miller" userId="92f9a0d9-564f-4817-a007-aa737ec86ca3" providerId="ADAL" clId="{D7E905C8-C92D-483C-B57D-21CB4A63C8E9}"/>
    <pc:docChg chg="undo custSel modSld">
      <pc:chgData name="Timothy Miller" userId="92f9a0d9-564f-4817-a007-aa737ec86ca3" providerId="ADAL" clId="{D7E905C8-C92D-483C-B57D-21CB4A63C8E9}" dt="2022-09-08T23:33:46.349" v="25" actId="729"/>
      <pc:docMkLst>
        <pc:docMk/>
      </pc:docMkLst>
      <pc:sldChg chg="mod modShow">
        <pc:chgData name="Timothy Miller" userId="92f9a0d9-564f-4817-a007-aa737ec86ca3" providerId="ADAL" clId="{D7E905C8-C92D-483C-B57D-21CB4A63C8E9}" dt="2022-09-08T23:33:46.349" v="25" actId="729"/>
        <pc:sldMkLst>
          <pc:docMk/>
          <pc:sldMk cId="0" sldId="280"/>
        </pc:sldMkLst>
      </pc:sldChg>
      <pc:sldChg chg="addSp delSp modSp mod delAnim modAnim">
        <pc:chgData name="Timothy Miller" userId="92f9a0d9-564f-4817-a007-aa737ec86ca3" providerId="ADAL" clId="{D7E905C8-C92D-483C-B57D-21CB4A63C8E9}" dt="2022-09-08T23:33:17.402" v="24"/>
        <pc:sldMkLst>
          <pc:docMk/>
          <pc:sldMk cId="2125043733" sldId="298"/>
        </pc:sldMkLst>
        <pc:spChg chg="add mod">
          <ac:chgData name="Timothy Miller" userId="92f9a0d9-564f-4817-a007-aa737ec86ca3" providerId="ADAL" clId="{D7E905C8-C92D-483C-B57D-21CB4A63C8E9}" dt="2022-09-08T23:31:20.886" v="3" actId="14100"/>
          <ac:spMkLst>
            <pc:docMk/>
            <pc:sldMk cId="2125043733" sldId="298"/>
            <ac:spMk id="5" creationId="{EBFD921A-1C5A-332F-BEBB-BA2214F4D1D1}"/>
          </ac:spMkLst>
        </pc:spChg>
        <pc:spChg chg="del">
          <ac:chgData name="Timothy Miller" userId="92f9a0d9-564f-4817-a007-aa737ec86ca3" providerId="ADAL" clId="{D7E905C8-C92D-483C-B57D-21CB4A63C8E9}" dt="2022-09-08T23:32:48.461" v="15" actId="478"/>
          <ac:spMkLst>
            <pc:docMk/>
            <pc:sldMk cId="2125043733" sldId="298"/>
            <ac:spMk id="24" creationId="{C18A1954-5C30-35C9-0F47-1842266BE863}"/>
          </ac:spMkLst>
        </pc:spChg>
        <pc:picChg chg="add mod">
          <ac:chgData name="Timothy Miller" userId="92f9a0d9-564f-4817-a007-aa737ec86ca3" providerId="ADAL" clId="{D7E905C8-C92D-483C-B57D-21CB4A63C8E9}" dt="2022-09-08T23:31:34.361" v="8" actId="14100"/>
          <ac:picMkLst>
            <pc:docMk/>
            <pc:sldMk cId="2125043733" sldId="298"/>
            <ac:picMk id="4" creationId="{E7ED9303-EF49-74B2-BDD2-B457137B0118}"/>
          </ac:picMkLst>
        </pc:picChg>
        <pc:picChg chg="add mod modCrop">
          <ac:chgData name="Timothy Miller" userId="92f9a0d9-564f-4817-a007-aa737ec86ca3" providerId="ADAL" clId="{D7E905C8-C92D-483C-B57D-21CB4A63C8E9}" dt="2022-09-08T23:33:09.978" v="22" actId="732"/>
          <ac:picMkLst>
            <pc:docMk/>
            <pc:sldMk cId="2125043733" sldId="298"/>
            <ac:picMk id="7" creationId="{6365BBA0-A8D3-FB0B-1973-9EF5046E08A1}"/>
          </ac:picMkLst>
        </pc:picChg>
        <pc:picChg chg="del">
          <ac:chgData name="Timothy Miller" userId="92f9a0d9-564f-4817-a007-aa737ec86ca3" providerId="ADAL" clId="{D7E905C8-C92D-483C-B57D-21CB4A63C8E9}" dt="2022-09-08T23:31:29.266" v="6" actId="478"/>
          <ac:picMkLst>
            <pc:docMk/>
            <pc:sldMk cId="2125043733" sldId="298"/>
            <ac:picMk id="13" creationId="{5956BF37-424F-FAA8-5281-2CB3E6D05702}"/>
          </ac:picMkLst>
        </pc:picChg>
        <pc:picChg chg="del">
          <ac:chgData name="Timothy Miller" userId="92f9a0d9-564f-4817-a007-aa737ec86ca3" providerId="ADAL" clId="{D7E905C8-C92D-483C-B57D-21CB4A63C8E9}" dt="2022-09-08T23:32:48.461" v="15" actId="478"/>
          <ac:picMkLst>
            <pc:docMk/>
            <pc:sldMk cId="2125043733" sldId="298"/>
            <ac:picMk id="23" creationId="{AB27C1AB-B9EB-8BBD-B64F-983ABC706D67}"/>
          </ac:picMkLst>
        </pc:picChg>
        <pc:picChg chg="del">
          <ac:chgData name="Timothy Miller" userId="92f9a0d9-564f-4817-a007-aa737ec86ca3" providerId="ADAL" clId="{D7E905C8-C92D-483C-B57D-21CB4A63C8E9}" dt="2022-09-08T23:31:25.099" v="4" actId="478"/>
          <ac:picMkLst>
            <pc:docMk/>
            <pc:sldMk cId="2125043733" sldId="298"/>
            <ac:picMk id="29" creationId="{A88BFCD9-BF6C-43F2-15F0-9C7DBDED6A8B}"/>
          </ac:picMkLst>
        </pc:picChg>
      </pc:sldChg>
    </pc:docChg>
  </pc:docChgLst>
  <pc:docChgLst>
    <pc:chgData name="Timothy Miller" userId="92f9a0d9-564f-4817-a007-aa737ec86ca3" providerId="ADAL" clId="{768838C9-F288-49C5-9D91-08E3AC525AFA}"/>
    <pc:docChg chg="modSld">
      <pc:chgData name="Timothy Miller" userId="92f9a0d9-564f-4817-a007-aa737ec86ca3" providerId="ADAL" clId="{768838C9-F288-49C5-9D91-08E3AC525AFA}" dt="2022-07-06T01:07:58.910" v="3" actId="14100"/>
      <pc:docMkLst>
        <pc:docMk/>
      </pc:docMkLst>
      <pc:sldChg chg="modSp mod">
        <pc:chgData name="Timothy Miller" userId="92f9a0d9-564f-4817-a007-aa737ec86ca3" providerId="ADAL" clId="{768838C9-F288-49C5-9D91-08E3AC525AFA}" dt="2022-07-06T01:07:58.910" v="3" actId="14100"/>
        <pc:sldMkLst>
          <pc:docMk/>
          <pc:sldMk cId="0" sldId="293"/>
        </pc:sldMkLst>
        <pc:spChg chg="mod">
          <ac:chgData name="Timothy Miller" userId="92f9a0d9-564f-4817-a007-aa737ec86ca3" providerId="ADAL" clId="{768838C9-F288-49C5-9D91-08E3AC525AFA}" dt="2022-07-06T01:07:58.910" v="3" actId="14100"/>
          <ac:spMkLst>
            <pc:docMk/>
            <pc:sldMk cId="0" sldId="293"/>
            <ac:spMk id="22" creationId="{0AEC78BE-9705-4990-96E4-A9D0FFA6D52F}"/>
          </ac:spMkLst>
        </pc:spChg>
      </pc:sldChg>
      <pc:sldChg chg="modSp mod">
        <pc:chgData name="Timothy Miller" userId="92f9a0d9-564f-4817-a007-aa737ec86ca3" providerId="ADAL" clId="{768838C9-F288-49C5-9D91-08E3AC525AFA}" dt="2022-07-06T01:06:13.477" v="2" actId="1037"/>
        <pc:sldMkLst>
          <pc:docMk/>
          <pc:sldMk cId="1909049425" sldId="299"/>
        </pc:sldMkLst>
        <pc:spChg chg="mod">
          <ac:chgData name="Timothy Miller" userId="92f9a0d9-564f-4817-a007-aa737ec86ca3" providerId="ADAL" clId="{768838C9-F288-49C5-9D91-08E3AC525AFA}" dt="2022-07-06T01:06:13.477" v="2" actId="1037"/>
          <ac:spMkLst>
            <pc:docMk/>
            <pc:sldMk cId="1909049425" sldId="299"/>
            <ac:spMk id="3" creationId="{5033848B-4572-19DF-6D43-B65E1160751C}"/>
          </ac:spMkLst>
        </pc:spChg>
      </pc:sldChg>
    </pc:docChg>
  </pc:docChgLst>
  <pc:docChgLst>
    <pc:chgData name="Timothy Miller" userId="92f9a0d9-564f-4817-a007-aa737ec86ca3" providerId="ADAL" clId="{55D4FDD1-2A88-41C9-BCD8-4A5616FECA98}"/>
    <pc:docChg chg="undo custSel addSld delSld modSld sldOrd">
      <pc:chgData name="Timothy Miller" userId="92f9a0d9-564f-4817-a007-aa737ec86ca3" providerId="ADAL" clId="{55D4FDD1-2A88-41C9-BCD8-4A5616FECA98}" dt="2023-04-25T01:57:27.825" v="85"/>
      <pc:docMkLst>
        <pc:docMk/>
      </pc:docMkLst>
      <pc:sldChg chg="mod modShow">
        <pc:chgData name="Timothy Miller" userId="92f9a0d9-564f-4817-a007-aa737ec86ca3" providerId="ADAL" clId="{55D4FDD1-2A88-41C9-BCD8-4A5616FECA98}" dt="2023-04-25T01:06:28.652" v="49" actId="729"/>
        <pc:sldMkLst>
          <pc:docMk/>
          <pc:sldMk cId="0" sldId="257"/>
        </pc:sldMkLst>
      </pc:sldChg>
      <pc:sldChg chg="delSp modSp del mod delAnim">
        <pc:chgData name="Timothy Miller" userId="92f9a0d9-564f-4817-a007-aa737ec86ca3" providerId="ADAL" clId="{55D4FDD1-2A88-41C9-BCD8-4A5616FECA98}" dt="2023-04-25T00:51:35.205" v="41" actId="47"/>
        <pc:sldMkLst>
          <pc:docMk/>
          <pc:sldMk cId="1484988695" sldId="304"/>
        </pc:sldMkLst>
        <pc:spChg chg="mod">
          <ac:chgData name="Timothy Miller" userId="92f9a0d9-564f-4817-a007-aa737ec86ca3" providerId="ADAL" clId="{55D4FDD1-2A88-41C9-BCD8-4A5616FECA98}" dt="2023-04-25T00:50:42.426" v="14" actId="1076"/>
          <ac:spMkLst>
            <pc:docMk/>
            <pc:sldMk cId="1484988695" sldId="304"/>
            <ac:spMk id="13" creationId="{4664710F-F358-1C90-4A1F-2180BA812F45}"/>
          </ac:spMkLst>
        </pc:spChg>
        <pc:spChg chg="del">
          <ac:chgData name="Timothy Miller" userId="92f9a0d9-564f-4817-a007-aa737ec86ca3" providerId="ADAL" clId="{55D4FDD1-2A88-41C9-BCD8-4A5616FECA98}" dt="2023-04-25T00:46:07.425" v="4" actId="478"/>
          <ac:spMkLst>
            <pc:docMk/>
            <pc:sldMk cId="1484988695" sldId="304"/>
            <ac:spMk id="20" creationId="{9D603967-A651-76F5-94EF-81723959D89A}"/>
          </ac:spMkLst>
        </pc:spChg>
        <pc:spChg chg="del">
          <ac:chgData name="Timothy Miller" userId="92f9a0d9-564f-4817-a007-aa737ec86ca3" providerId="ADAL" clId="{55D4FDD1-2A88-41C9-BCD8-4A5616FECA98}" dt="2023-04-25T00:46:14.990" v="5" actId="478"/>
          <ac:spMkLst>
            <pc:docMk/>
            <pc:sldMk cId="1484988695" sldId="304"/>
            <ac:spMk id="22" creationId="{706858A8-596A-8C15-AB31-791AAFDD2726}"/>
          </ac:spMkLst>
        </pc:spChg>
      </pc:sldChg>
      <pc:sldChg chg="ord">
        <pc:chgData name="Timothy Miller" userId="92f9a0d9-564f-4817-a007-aa737ec86ca3" providerId="ADAL" clId="{55D4FDD1-2A88-41C9-BCD8-4A5616FECA98}" dt="2023-04-25T00:51:57.175" v="47"/>
        <pc:sldMkLst>
          <pc:docMk/>
          <pc:sldMk cId="3675813024" sldId="308"/>
        </pc:sldMkLst>
      </pc:sldChg>
      <pc:sldChg chg="mod modShow">
        <pc:chgData name="Timothy Miller" userId="92f9a0d9-564f-4817-a007-aa737ec86ca3" providerId="ADAL" clId="{55D4FDD1-2A88-41C9-BCD8-4A5616FECA98}" dt="2023-04-25T00:53:24.645" v="48" actId="729"/>
        <pc:sldMkLst>
          <pc:docMk/>
          <pc:sldMk cId="2279340402" sldId="309"/>
        </pc:sldMkLst>
      </pc:sldChg>
      <pc:sldChg chg="addSp delSp modSp add mod ord modAnim">
        <pc:chgData name="Timothy Miller" userId="92f9a0d9-564f-4817-a007-aa737ec86ca3" providerId="ADAL" clId="{55D4FDD1-2A88-41C9-BCD8-4A5616FECA98}" dt="2023-04-25T01:57:27.825" v="85"/>
        <pc:sldMkLst>
          <pc:docMk/>
          <pc:sldMk cId="958589358" sldId="330"/>
        </pc:sldMkLst>
        <pc:spChg chg="mod">
          <ac:chgData name="Timothy Miller" userId="92f9a0d9-564f-4817-a007-aa737ec86ca3" providerId="ADAL" clId="{55D4FDD1-2A88-41C9-BCD8-4A5616FECA98}" dt="2023-04-25T00:51:28.991" v="40" actId="20577"/>
          <ac:spMkLst>
            <pc:docMk/>
            <pc:sldMk cId="958589358" sldId="330"/>
            <ac:spMk id="2" creationId="{00000000-0000-0000-0000-000000000000}"/>
          </ac:spMkLst>
        </pc:spChg>
        <pc:spChg chg="add mod">
          <ac:chgData name="Timothy Miller" userId="92f9a0d9-564f-4817-a007-aa737ec86ca3" providerId="ADAL" clId="{55D4FDD1-2A88-41C9-BCD8-4A5616FECA98}" dt="2023-04-25T01:56:25.481" v="52"/>
          <ac:spMkLst>
            <pc:docMk/>
            <pc:sldMk cId="958589358" sldId="330"/>
            <ac:spMk id="3" creationId="{386D6919-933E-F54A-EB22-7BDBC540E56A}"/>
          </ac:spMkLst>
        </pc:spChg>
        <pc:spChg chg="add mod">
          <ac:chgData name="Timothy Miller" userId="92f9a0d9-564f-4817-a007-aa737ec86ca3" providerId="ADAL" clId="{55D4FDD1-2A88-41C9-BCD8-4A5616FECA98}" dt="2023-04-25T01:57:20.886" v="83" actId="1076"/>
          <ac:spMkLst>
            <pc:docMk/>
            <pc:sldMk cId="958589358" sldId="330"/>
            <ac:spMk id="5" creationId="{E73F710F-10F2-5C52-CCDD-4D97ABD5ECFB}"/>
          </ac:spMkLst>
        </pc:spChg>
        <pc:spChg chg="add mod">
          <ac:chgData name="Timothy Miller" userId="92f9a0d9-564f-4817-a007-aa737ec86ca3" providerId="ADAL" clId="{55D4FDD1-2A88-41C9-BCD8-4A5616FECA98}" dt="2023-04-25T01:57:24.689" v="84" actId="1076"/>
          <ac:spMkLst>
            <pc:docMk/>
            <pc:sldMk cId="958589358" sldId="330"/>
            <ac:spMk id="6" creationId="{267EDC87-F818-9804-D1CF-D1627C3EAB87}"/>
          </ac:spMkLst>
        </pc:spChg>
        <pc:picChg chg="del">
          <ac:chgData name="Timothy Miller" userId="92f9a0d9-564f-4817-a007-aa737ec86ca3" providerId="ADAL" clId="{55D4FDD1-2A88-41C9-BCD8-4A5616FECA98}" dt="2023-04-25T00:51:07.732" v="16" actId="478"/>
          <ac:picMkLst>
            <pc:docMk/>
            <pc:sldMk cId="958589358" sldId="330"/>
            <ac:picMk id="5" creationId="{42AD716A-1F9C-416E-A8EA-69B993FB7379}"/>
          </ac:picMkLst>
        </pc:picChg>
      </pc:sldChg>
    </pc:docChg>
  </pc:docChgLst>
  <pc:docChgLst>
    <pc:chgData name="Tim Miller" userId="e118c78a-470c-4863-8b52-3aa598a6a1d5" providerId="ADAL" clId="{EEBFA574-1BF4-4523-9C2D-34AF764327D3}"/>
    <pc:docChg chg="undo custSel addSld delSld modSld replTag">
      <pc:chgData name="Tim Miller" userId="e118c78a-470c-4863-8b52-3aa598a6a1d5" providerId="ADAL" clId="{EEBFA574-1BF4-4523-9C2D-34AF764327D3}" dt="2024-02-12T07:50:52.845" v="393"/>
      <pc:docMkLst>
        <pc:docMk/>
      </pc:docMkLst>
      <pc:sldChg chg="addSp delSp modSp mod modShow">
        <pc:chgData name="Tim Miller" userId="e118c78a-470c-4863-8b52-3aa598a6a1d5" providerId="ADAL" clId="{EEBFA574-1BF4-4523-9C2D-34AF764327D3}" dt="2024-02-08T23:39:23.596" v="261" actId="478"/>
        <pc:sldMkLst>
          <pc:docMk/>
          <pc:sldMk cId="0" sldId="256"/>
        </pc:sldMkLst>
        <pc:spChg chg="del">
          <ac:chgData name="Tim Miller" userId="e118c78a-470c-4863-8b52-3aa598a6a1d5" providerId="ADAL" clId="{EEBFA574-1BF4-4523-9C2D-34AF764327D3}" dt="2024-02-08T23:39:15.456" v="258" actId="478"/>
          <ac:spMkLst>
            <pc:docMk/>
            <pc:sldMk cId="0" sldId="256"/>
            <ac:spMk id="21" creationId="{00000000-0000-0000-0000-000000000000}"/>
          </ac:spMkLst>
        </pc:spChg>
        <pc:spChg chg="add mod">
          <ac:chgData name="Tim Miller" userId="e118c78a-470c-4863-8b52-3aa598a6a1d5" providerId="ADAL" clId="{EEBFA574-1BF4-4523-9C2D-34AF764327D3}" dt="2024-02-08T23:17:01.189" v="0"/>
          <ac:spMkLst>
            <pc:docMk/>
            <pc:sldMk cId="0" sldId="256"/>
            <ac:spMk id="23" creationId="{6C502226-D1F0-AA0A-6EC5-E37F4A2ED6BA}"/>
          </ac:spMkLst>
        </pc:spChg>
        <pc:spChg chg="add mod">
          <ac:chgData name="Tim Miller" userId="e118c78a-470c-4863-8b52-3aa598a6a1d5" providerId="ADAL" clId="{EEBFA574-1BF4-4523-9C2D-34AF764327D3}" dt="2024-02-08T23:39:21.738" v="260" actId="1076"/>
          <ac:spMkLst>
            <pc:docMk/>
            <pc:sldMk cId="0" sldId="256"/>
            <ac:spMk id="24" creationId="{4F2DF65C-E63D-A6E3-85EA-0B8C485627E8}"/>
          </ac:spMkLst>
        </pc:spChg>
        <pc:picChg chg="del">
          <ac:chgData name="Tim Miller" userId="e118c78a-470c-4863-8b52-3aa598a6a1d5" providerId="ADAL" clId="{EEBFA574-1BF4-4523-9C2D-34AF764327D3}" dt="2024-02-08T23:39:23.596" v="261" actId="478"/>
          <ac:picMkLst>
            <pc:docMk/>
            <pc:sldMk cId="0" sldId="256"/>
            <ac:picMk id="4" creationId="{00000000-0000-0000-0000-000000000000}"/>
          </ac:picMkLst>
        </pc:picChg>
        <pc:picChg chg="add mod">
          <ac:chgData name="Tim Miller" userId="e118c78a-470c-4863-8b52-3aa598a6a1d5" providerId="ADAL" clId="{EEBFA574-1BF4-4523-9C2D-34AF764327D3}" dt="2024-02-08T23:17:01.189" v="0"/>
          <ac:picMkLst>
            <pc:docMk/>
            <pc:sldMk cId="0" sldId="256"/>
            <ac:picMk id="22" creationId="{E82B121F-C059-CEA7-AF88-5A932AA1F234}"/>
          </ac:picMkLst>
        </pc:picChg>
      </pc:sldChg>
      <pc:sldChg chg="modSp mod modTransition">
        <pc:chgData name="Tim Miller" userId="e118c78a-470c-4863-8b52-3aa598a6a1d5" providerId="ADAL" clId="{EEBFA574-1BF4-4523-9C2D-34AF764327D3}" dt="2024-02-09T00:07:36.417" v="366"/>
        <pc:sldMkLst>
          <pc:docMk/>
          <pc:sldMk cId="0" sldId="257"/>
        </pc:sldMkLst>
        <pc:spChg chg="mod">
          <ac:chgData name="Tim Miller" userId="e118c78a-470c-4863-8b52-3aa598a6a1d5" providerId="ADAL" clId="{EEBFA574-1BF4-4523-9C2D-34AF764327D3}" dt="2024-02-08T23:19:11.238" v="102" actId="20577"/>
          <ac:spMkLst>
            <pc:docMk/>
            <pc:sldMk cId="0" sldId="257"/>
            <ac:spMk id="4" creationId="{00000000-0000-0000-0000-000000000000}"/>
          </ac:spMkLst>
        </pc:spChg>
      </pc:sldChg>
      <pc:sldChg chg="modTransition">
        <pc:chgData name="Tim Miller" userId="e118c78a-470c-4863-8b52-3aa598a6a1d5" providerId="ADAL" clId="{EEBFA574-1BF4-4523-9C2D-34AF764327D3}" dt="2024-02-09T00:07:47.946" v="367"/>
        <pc:sldMkLst>
          <pc:docMk/>
          <pc:sldMk cId="0" sldId="259"/>
        </pc:sldMkLst>
      </pc:sldChg>
      <pc:sldChg chg="modSp modTransition">
        <pc:chgData name="Tim Miller" userId="e118c78a-470c-4863-8b52-3aa598a6a1d5" providerId="ADAL" clId="{EEBFA574-1BF4-4523-9C2D-34AF764327D3}" dt="2024-02-09T00:07:50.367" v="368"/>
        <pc:sldMkLst>
          <pc:docMk/>
          <pc:sldMk cId="0" sldId="260"/>
        </pc:sldMkLst>
        <pc:spChg chg="mod">
          <ac:chgData name="Tim Miller" userId="e118c78a-470c-4863-8b52-3aa598a6a1d5" providerId="ADAL" clId="{EEBFA574-1BF4-4523-9C2D-34AF764327D3}" dt="2024-02-08T23:19:22.486" v="104" actId="20577"/>
          <ac:spMkLst>
            <pc:docMk/>
            <pc:sldMk cId="0" sldId="260"/>
            <ac:spMk id="8" creationId="{5E12159B-BB5A-4771-AE27-4E52C748BA72}"/>
          </ac:spMkLst>
        </pc:spChg>
      </pc:sldChg>
      <pc:sldChg chg="modTransition">
        <pc:chgData name="Tim Miller" userId="e118c78a-470c-4863-8b52-3aa598a6a1d5" providerId="ADAL" clId="{EEBFA574-1BF4-4523-9C2D-34AF764327D3}" dt="2024-02-09T00:07:53.660" v="369"/>
        <pc:sldMkLst>
          <pc:docMk/>
          <pc:sldMk cId="0" sldId="261"/>
        </pc:sldMkLst>
      </pc:sldChg>
      <pc:sldChg chg="addSp delSp modSp mod">
        <pc:chgData name="Tim Miller" userId="e118c78a-470c-4863-8b52-3aa598a6a1d5" providerId="ADAL" clId="{EEBFA574-1BF4-4523-9C2D-34AF764327D3}" dt="2024-02-08T23:34:04.561" v="211" actId="20577"/>
        <pc:sldMkLst>
          <pc:docMk/>
          <pc:sldMk cId="0" sldId="263"/>
        </pc:sldMkLst>
        <pc:spChg chg="mod">
          <ac:chgData name="Tim Miller" userId="e118c78a-470c-4863-8b52-3aa598a6a1d5" providerId="ADAL" clId="{EEBFA574-1BF4-4523-9C2D-34AF764327D3}" dt="2024-02-08T23:29:10.705" v="135" actId="34135"/>
          <ac:spMkLst>
            <pc:docMk/>
            <pc:sldMk cId="0" sldId="263"/>
            <ac:spMk id="2" creationId="{00000000-0000-0000-0000-000000000000}"/>
          </ac:spMkLst>
        </pc:spChg>
        <pc:spChg chg="mod">
          <ac:chgData name="Tim Miller" userId="e118c78a-470c-4863-8b52-3aa598a6a1d5" providerId="ADAL" clId="{EEBFA574-1BF4-4523-9C2D-34AF764327D3}" dt="2024-02-08T23:29:23.071" v="136" actId="555"/>
          <ac:spMkLst>
            <pc:docMk/>
            <pc:sldMk cId="0" sldId="263"/>
            <ac:spMk id="29" creationId="{00000000-0000-0000-0000-000000000000}"/>
          </ac:spMkLst>
        </pc:spChg>
        <pc:spChg chg="mod">
          <ac:chgData name="Tim Miller" userId="e118c78a-470c-4863-8b52-3aa598a6a1d5" providerId="ADAL" clId="{EEBFA574-1BF4-4523-9C2D-34AF764327D3}" dt="2024-02-08T23:29:23.071" v="136" actId="555"/>
          <ac:spMkLst>
            <pc:docMk/>
            <pc:sldMk cId="0" sldId="263"/>
            <ac:spMk id="30" creationId="{00000000-0000-0000-0000-000000000000}"/>
          </ac:spMkLst>
        </pc:spChg>
        <pc:spChg chg="mod">
          <ac:chgData name="Tim Miller" userId="e118c78a-470c-4863-8b52-3aa598a6a1d5" providerId="ADAL" clId="{EEBFA574-1BF4-4523-9C2D-34AF764327D3}" dt="2024-02-08T23:19:58.878" v="111" actId="403"/>
          <ac:spMkLst>
            <pc:docMk/>
            <pc:sldMk cId="0" sldId="263"/>
            <ac:spMk id="31" creationId="{00000000-0000-0000-0000-000000000000}"/>
          </ac:spMkLst>
        </pc:spChg>
        <pc:spChg chg="mod">
          <ac:chgData name="Tim Miller" userId="e118c78a-470c-4863-8b52-3aa598a6a1d5" providerId="ADAL" clId="{EEBFA574-1BF4-4523-9C2D-34AF764327D3}" dt="2024-02-08T23:34:04.561" v="211" actId="20577"/>
          <ac:spMkLst>
            <pc:docMk/>
            <pc:sldMk cId="0" sldId="263"/>
            <ac:spMk id="32" creationId="{00000000-0000-0000-0000-000000000000}"/>
          </ac:spMkLst>
        </pc:spChg>
        <pc:spChg chg="mod">
          <ac:chgData name="Tim Miller" userId="e118c78a-470c-4863-8b52-3aa598a6a1d5" providerId="ADAL" clId="{EEBFA574-1BF4-4523-9C2D-34AF764327D3}" dt="2024-02-08T23:29:23.071" v="136" actId="555"/>
          <ac:spMkLst>
            <pc:docMk/>
            <pc:sldMk cId="0" sldId="263"/>
            <ac:spMk id="33" creationId="{00000000-0000-0000-0000-000000000000}"/>
          </ac:spMkLst>
        </pc:spChg>
        <pc:spChg chg="mod">
          <ac:chgData name="Tim Miller" userId="e118c78a-470c-4863-8b52-3aa598a6a1d5" providerId="ADAL" clId="{EEBFA574-1BF4-4523-9C2D-34AF764327D3}" dt="2024-02-08T23:29:23.071" v="136" actId="555"/>
          <ac:spMkLst>
            <pc:docMk/>
            <pc:sldMk cId="0" sldId="263"/>
            <ac:spMk id="34" creationId="{00000000-0000-0000-0000-000000000000}"/>
          </ac:spMkLst>
        </pc:spChg>
        <pc:spChg chg="mod">
          <ac:chgData name="Tim Miller" userId="e118c78a-470c-4863-8b52-3aa598a6a1d5" providerId="ADAL" clId="{EEBFA574-1BF4-4523-9C2D-34AF764327D3}" dt="2024-02-08T23:33:32.305" v="203" actId="1076"/>
          <ac:spMkLst>
            <pc:docMk/>
            <pc:sldMk cId="0" sldId="263"/>
            <ac:spMk id="35" creationId="{00000000-0000-0000-0000-000000000000}"/>
          </ac:spMkLst>
        </pc:spChg>
        <pc:spChg chg="del mod">
          <ac:chgData name="Tim Miller" userId="e118c78a-470c-4863-8b52-3aa598a6a1d5" providerId="ADAL" clId="{EEBFA574-1BF4-4523-9C2D-34AF764327D3}" dt="2024-02-08T23:28:45.095" v="130" actId="478"/>
          <ac:spMkLst>
            <pc:docMk/>
            <pc:sldMk cId="0" sldId="263"/>
            <ac:spMk id="36" creationId="{00000000-0000-0000-0000-000000000000}"/>
          </ac:spMkLst>
        </pc:spChg>
        <pc:spChg chg="add mod">
          <ac:chgData name="Tim Miller" userId="e118c78a-470c-4863-8b52-3aa598a6a1d5" providerId="ADAL" clId="{EEBFA574-1BF4-4523-9C2D-34AF764327D3}" dt="2024-02-08T23:29:23.071" v="136" actId="555"/>
          <ac:spMkLst>
            <pc:docMk/>
            <pc:sldMk cId="0" sldId="263"/>
            <ac:spMk id="95" creationId="{2C6F5E9F-586B-E4F9-C7F5-996D96CD3F0C}"/>
          </ac:spMkLst>
        </pc:spChg>
        <pc:spChg chg="add mod">
          <ac:chgData name="Tim Miller" userId="e118c78a-470c-4863-8b52-3aa598a6a1d5" providerId="ADAL" clId="{EEBFA574-1BF4-4523-9C2D-34AF764327D3}" dt="2024-02-08T23:29:23.071" v="136" actId="555"/>
          <ac:spMkLst>
            <pc:docMk/>
            <pc:sldMk cId="0" sldId="263"/>
            <ac:spMk id="96" creationId="{29F5EA36-9106-740A-3D91-9896B5C30F17}"/>
          </ac:spMkLst>
        </pc:spChg>
        <pc:spChg chg="add mod">
          <ac:chgData name="Tim Miller" userId="e118c78a-470c-4863-8b52-3aa598a6a1d5" providerId="ADAL" clId="{EEBFA574-1BF4-4523-9C2D-34AF764327D3}" dt="2024-02-08T23:29:23.071" v="136" actId="555"/>
          <ac:spMkLst>
            <pc:docMk/>
            <pc:sldMk cId="0" sldId="263"/>
            <ac:spMk id="97" creationId="{2862CE09-B20E-3650-DE6E-9993FF3D930F}"/>
          </ac:spMkLst>
        </pc:spChg>
      </pc:sldChg>
      <pc:sldChg chg="modSp mod modTransition">
        <pc:chgData name="Tim Miller" userId="e118c78a-470c-4863-8b52-3aa598a6a1d5" providerId="ADAL" clId="{EEBFA574-1BF4-4523-9C2D-34AF764327D3}" dt="2024-02-09T00:08:11.782" v="372"/>
        <pc:sldMkLst>
          <pc:docMk/>
          <pc:sldMk cId="0" sldId="264"/>
        </pc:sldMkLst>
        <pc:spChg chg="mod">
          <ac:chgData name="Tim Miller" userId="e118c78a-470c-4863-8b52-3aa598a6a1d5" providerId="ADAL" clId="{EEBFA574-1BF4-4523-9C2D-34AF764327D3}" dt="2024-02-08T23:27:48.506" v="118" actId="1076"/>
          <ac:spMkLst>
            <pc:docMk/>
            <pc:sldMk cId="0" sldId="264"/>
            <ac:spMk id="83" creationId="{00000000-0000-0000-0000-000000000000}"/>
          </ac:spMkLst>
        </pc:spChg>
      </pc:sldChg>
      <pc:sldChg chg="modTransition">
        <pc:chgData name="Tim Miller" userId="e118c78a-470c-4863-8b52-3aa598a6a1d5" providerId="ADAL" clId="{EEBFA574-1BF4-4523-9C2D-34AF764327D3}" dt="2024-02-09T00:08:11.782" v="372"/>
        <pc:sldMkLst>
          <pc:docMk/>
          <pc:sldMk cId="0" sldId="265"/>
        </pc:sldMkLst>
      </pc:sldChg>
      <pc:sldChg chg="modTransition">
        <pc:chgData name="Tim Miller" userId="e118c78a-470c-4863-8b52-3aa598a6a1d5" providerId="ADAL" clId="{EEBFA574-1BF4-4523-9C2D-34AF764327D3}" dt="2024-02-09T00:08:20.922" v="374"/>
        <pc:sldMkLst>
          <pc:docMk/>
          <pc:sldMk cId="0" sldId="266"/>
        </pc:sldMkLst>
      </pc:sldChg>
      <pc:sldChg chg="modTransition">
        <pc:chgData name="Tim Miller" userId="e118c78a-470c-4863-8b52-3aa598a6a1d5" providerId="ADAL" clId="{EEBFA574-1BF4-4523-9C2D-34AF764327D3}" dt="2024-02-09T00:08:31.002" v="376"/>
        <pc:sldMkLst>
          <pc:docMk/>
          <pc:sldMk cId="0" sldId="267"/>
        </pc:sldMkLst>
      </pc:sldChg>
      <pc:sldChg chg="modTransition">
        <pc:chgData name="Tim Miller" userId="e118c78a-470c-4863-8b52-3aa598a6a1d5" providerId="ADAL" clId="{EEBFA574-1BF4-4523-9C2D-34AF764327D3}" dt="2024-02-09T00:08:31.002" v="376"/>
        <pc:sldMkLst>
          <pc:docMk/>
          <pc:sldMk cId="0" sldId="268"/>
        </pc:sldMkLst>
      </pc:sldChg>
      <pc:sldChg chg="modTransition">
        <pc:chgData name="Tim Miller" userId="e118c78a-470c-4863-8b52-3aa598a6a1d5" providerId="ADAL" clId="{EEBFA574-1BF4-4523-9C2D-34AF764327D3}" dt="2024-02-09T00:08:31.002" v="376"/>
        <pc:sldMkLst>
          <pc:docMk/>
          <pc:sldMk cId="0" sldId="269"/>
        </pc:sldMkLst>
      </pc:sldChg>
      <pc:sldChg chg="modTransition">
        <pc:chgData name="Tim Miller" userId="e118c78a-470c-4863-8b52-3aa598a6a1d5" providerId="ADAL" clId="{EEBFA574-1BF4-4523-9C2D-34AF764327D3}" dt="2024-02-09T00:08:31.002" v="376"/>
        <pc:sldMkLst>
          <pc:docMk/>
          <pc:sldMk cId="0" sldId="270"/>
        </pc:sldMkLst>
      </pc:sldChg>
      <pc:sldChg chg="modTransition">
        <pc:chgData name="Tim Miller" userId="e118c78a-470c-4863-8b52-3aa598a6a1d5" providerId="ADAL" clId="{EEBFA574-1BF4-4523-9C2D-34AF764327D3}" dt="2024-02-09T00:08:51.877" v="380"/>
        <pc:sldMkLst>
          <pc:docMk/>
          <pc:sldMk cId="0" sldId="272"/>
        </pc:sldMkLst>
      </pc:sldChg>
      <pc:sldChg chg="mod modShow">
        <pc:chgData name="Tim Miller" userId="e118c78a-470c-4863-8b52-3aa598a6a1d5" providerId="ADAL" clId="{EEBFA574-1BF4-4523-9C2D-34AF764327D3}" dt="2024-02-08T23:37:42.033" v="219" actId="729"/>
        <pc:sldMkLst>
          <pc:docMk/>
          <pc:sldMk cId="0" sldId="273"/>
        </pc:sldMkLst>
      </pc:sldChg>
      <pc:sldChg chg="mod modShow">
        <pc:chgData name="Tim Miller" userId="e118c78a-470c-4863-8b52-3aa598a6a1d5" providerId="ADAL" clId="{EEBFA574-1BF4-4523-9C2D-34AF764327D3}" dt="2024-02-08T23:37:42.033" v="219" actId="729"/>
        <pc:sldMkLst>
          <pc:docMk/>
          <pc:sldMk cId="0" sldId="274"/>
        </pc:sldMkLst>
      </pc:sldChg>
      <pc:sldChg chg="modTransition">
        <pc:chgData name="Tim Miller" userId="e118c78a-470c-4863-8b52-3aa598a6a1d5" providerId="ADAL" clId="{EEBFA574-1BF4-4523-9C2D-34AF764327D3}" dt="2024-02-09T00:10:56.721" v="383"/>
        <pc:sldMkLst>
          <pc:docMk/>
          <pc:sldMk cId="0" sldId="275"/>
        </pc:sldMkLst>
      </pc:sldChg>
      <pc:sldChg chg="modTransition">
        <pc:chgData name="Tim Miller" userId="e118c78a-470c-4863-8b52-3aa598a6a1d5" providerId="ADAL" clId="{EEBFA574-1BF4-4523-9C2D-34AF764327D3}" dt="2024-02-09T00:08:55.037" v="381"/>
        <pc:sldMkLst>
          <pc:docMk/>
          <pc:sldMk cId="0" sldId="276"/>
        </pc:sldMkLst>
      </pc:sldChg>
      <pc:sldChg chg="mod modShow">
        <pc:chgData name="Tim Miller" userId="e118c78a-470c-4863-8b52-3aa598a6a1d5" providerId="ADAL" clId="{EEBFA574-1BF4-4523-9C2D-34AF764327D3}" dt="2024-02-08T23:37:51.817" v="221" actId="729"/>
        <pc:sldMkLst>
          <pc:docMk/>
          <pc:sldMk cId="0" sldId="278"/>
        </pc:sldMkLst>
      </pc:sldChg>
      <pc:sldChg chg="modTransition">
        <pc:chgData name="Tim Miller" userId="e118c78a-470c-4863-8b52-3aa598a6a1d5" providerId="ADAL" clId="{EEBFA574-1BF4-4523-9C2D-34AF764327D3}" dt="2024-02-09T00:07:23.268" v="364"/>
        <pc:sldMkLst>
          <pc:docMk/>
          <pc:sldMk cId="0" sldId="279"/>
        </pc:sldMkLst>
      </pc:sldChg>
      <pc:sldChg chg="mod modShow">
        <pc:chgData name="Tim Miller" userId="e118c78a-470c-4863-8b52-3aa598a6a1d5" providerId="ADAL" clId="{EEBFA574-1BF4-4523-9C2D-34AF764327D3}" dt="2024-02-08T23:37:53.984" v="222" actId="729"/>
        <pc:sldMkLst>
          <pc:docMk/>
          <pc:sldMk cId="0" sldId="280"/>
        </pc:sldMkLst>
      </pc:sldChg>
      <pc:sldChg chg="mod modShow">
        <pc:chgData name="Tim Miller" userId="e118c78a-470c-4863-8b52-3aa598a6a1d5" providerId="ADAL" clId="{EEBFA574-1BF4-4523-9C2D-34AF764327D3}" dt="2024-02-08T23:37:55.216" v="223" actId="729"/>
        <pc:sldMkLst>
          <pc:docMk/>
          <pc:sldMk cId="0" sldId="281"/>
        </pc:sldMkLst>
      </pc:sldChg>
      <pc:sldChg chg="addSp delSp modSp mod modTransition modShow">
        <pc:chgData name="Tim Miller" userId="e118c78a-470c-4863-8b52-3aa598a6a1d5" providerId="ADAL" clId="{EEBFA574-1BF4-4523-9C2D-34AF764327D3}" dt="2024-02-09T00:07:30.888" v="365"/>
        <pc:sldMkLst>
          <pc:docMk/>
          <pc:sldMk cId="0" sldId="293"/>
        </pc:sldMkLst>
        <pc:spChg chg="mod">
          <ac:chgData name="Tim Miller" userId="e118c78a-470c-4863-8b52-3aa598a6a1d5" providerId="ADAL" clId="{EEBFA574-1BF4-4523-9C2D-34AF764327D3}" dt="2024-02-08T23:38:57.558" v="256" actId="1076"/>
          <ac:spMkLst>
            <pc:docMk/>
            <pc:sldMk cId="0" sldId="293"/>
            <ac:spMk id="19" creationId="{00000000-0000-0000-0000-000000000000}"/>
          </ac:spMkLst>
        </pc:spChg>
        <pc:spChg chg="add mod">
          <ac:chgData name="Tim Miller" userId="e118c78a-470c-4863-8b52-3aa598a6a1d5" providerId="ADAL" clId="{EEBFA574-1BF4-4523-9C2D-34AF764327D3}" dt="2024-02-08T23:38:41.615" v="251"/>
          <ac:spMkLst>
            <pc:docMk/>
            <pc:sldMk cId="0" sldId="293"/>
            <ac:spMk id="20" creationId="{0FBAEFCC-A2D7-56A1-C037-45B88A0E5556}"/>
          </ac:spMkLst>
        </pc:spChg>
        <pc:spChg chg="add del">
          <ac:chgData name="Tim Miller" userId="e118c78a-470c-4863-8b52-3aa598a6a1d5" providerId="ADAL" clId="{EEBFA574-1BF4-4523-9C2D-34AF764327D3}" dt="2024-02-08T23:38:49.225" v="253" actId="478"/>
          <ac:spMkLst>
            <pc:docMk/>
            <pc:sldMk cId="0" sldId="293"/>
            <ac:spMk id="22" creationId="{0AEC78BE-9705-4990-96E4-A9D0FFA6D52F}"/>
          </ac:spMkLst>
        </pc:spChg>
        <pc:spChg chg="add mod">
          <ac:chgData name="Tim Miller" userId="e118c78a-470c-4863-8b52-3aa598a6a1d5" providerId="ADAL" clId="{EEBFA574-1BF4-4523-9C2D-34AF764327D3}" dt="2024-02-08T23:38:52.567" v="255" actId="1076"/>
          <ac:spMkLst>
            <pc:docMk/>
            <pc:sldMk cId="0" sldId="293"/>
            <ac:spMk id="23" creationId="{0FAC6175-4093-44B0-EA86-052D83D003AC}"/>
          </ac:spMkLst>
        </pc:spChg>
        <pc:picChg chg="del">
          <ac:chgData name="Tim Miller" userId="e118c78a-470c-4863-8b52-3aa598a6a1d5" providerId="ADAL" clId="{EEBFA574-1BF4-4523-9C2D-34AF764327D3}" dt="2024-02-08T23:39:01.449" v="257" actId="478"/>
          <ac:picMkLst>
            <pc:docMk/>
            <pc:sldMk cId="0" sldId="293"/>
            <ac:picMk id="4" creationId="{00000000-0000-0000-0000-000000000000}"/>
          </ac:picMkLst>
        </pc:picChg>
      </pc:sldChg>
      <pc:sldChg chg="mod modShow">
        <pc:chgData name="Tim Miller" userId="e118c78a-470c-4863-8b52-3aa598a6a1d5" providerId="ADAL" clId="{EEBFA574-1BF4-4523-9C2D-34AF764327D3}" dt="2024-02-09T00:06:39.732" v="362" actId="729"/>
        <pc:sldMkLst>
          <pc:docMk/>
          <pc:sldMk cId="2718174500" sldId="294"/>
        </pc:sldMkLst>
      </pc:sldChg>
      <pc:sldChg chg="mod modShow">
        <pc:chgData name="Tim Miller" userId="e118c78a-470c-4863-8b52-3aa598a6a1d5" providerId="ADAL" clId="{EEBFA574-1BF4-4523-9C2D-34AF764327D3}" dt="2024-02-09T00:06:39.732" v="362" actId="729"/>
        <pc:sldMkLst>
          <pc:docMk/>
          <pc:sldMk cId="3284938768" sldId="295"/>
        </pc:sldMkLst>
      </pc:sldChg>
      <pc:sldChg chg="addSp delSp modSp mod modTransition">
        <pc:chgData name="Tim Miller" userId="e118c78a-470c-4863-8b52-3aa598a6a1d5" providerId="ADAL" clId="{EEBFA574-1BF4-4523-9C2D-34AF764327D3}" dt="2024-02-09T00:08:08.357" v="371"/>
        <pc:sldMkLst>
          <pc:docMk/>
          <pc:sldMk cId="773706431" sldId="296"/>
        </pc:sldMkLst>
        <pc:spChg chg="add del mod">
          <ac:chgData name="Tim Miller" userId="e118c78a-470c-4863-8b52-3aa598a6a1d5" providerId="ADAL" clId="{EEBFA574-1BF4-4523-9C2D-34AF764327D3}" dt="2024-02-08T23:32:17.541" v="192" actId="478"/>
          <ac:spMkLst>
            <pc:docMk/>
            <pc:sldMk cId="773706431" sldId="296"/>
            <ac:spMk id="2" creationId="{00000000-0000-0000-0000-000000000000}"/>
          </ac:spMkLst>
        </pc:spChg>
        <pc:spChg chg="del">
          <ac:chgData name="Tim Miller" userId="e118c78a-470c-4863-8b52-3aa598a6a1d5" providerId="ADAL" clId="{EEBFA574-1BF4-4523-9C2D-34AF764327D3}" dt="2024-02-08T23:32:04.855" v="185" actId="478"/>
          <ac:spMkLst>
            <pc:docMk/>
            <pc:sldMk cId="773706431" sldId="296"/>
            <ac:spMk id="29" creationId="{00000000-0000-0000-0000-000000000000}"/>
          </ac:spMkLst>
        </pc:spChg>
        <pc:spChg chg="del">
          <ac:chgData name="Tim Miller" userId="e118c78a-470c-4863-8b52-3aa598a6a1d5" providerId="ADAL" clId="{EEBFA574-1BF4-4523-9C2D-34AF764327D3}" dt="2024-02-08T23:32:04.855" v="185" actId="478"/>
          <ac:spMkLst>
            <pc:docMk/>
            <pc:sldMk cId="773706431" sldId="296"/>
            <ac:spMk id="30" creationId="{00000000-0000-0000-0000-000000000000}"/>
          </ac:spMkLst>
        </pc:spChg>
        <pc:spChg chg="mod">
          <ac:chgData name="Tim Miller" userId="e118c78a-470c-4863-8b52-3aa598a6a1d5" providerId="ADAL" clId="{EEBFA574-1BF4-4523-9C2D-34AF764327D3}" dt="2024-02-08T23:31:46.799" v="182" actId="1076"/>
          <ac:spMkLst>
            <pc:docMk/>
            <pc:sldMk cId="773706431" sldId="296"/>
            <ac:spMk id="31" creationId="{00000000-0000-0000-0000-000000000000}"/>
          </ac:spMkLst>
        </pc:spChg>
        <pc:spChg chg="del">
          <ac:chgData name="Tim Miller" userId="e118c78a-470c-4863-8b52-3aa598a6a1d5" providerId="ADAL" clId="{EEBFA574-1BF4-4523-9C2D-34AF764327D3}" dt="2024-02-08T23:32:20.658" v="193" actId="478"/>
          <ac:spMkLst>
            <pc:docMk/>
            <pc:sldMk cId="773706431" sldId="296"/>
            <ac:spMk id="32" creationId="{00000000-0000-0000-0000-000000000000}"/>
          </ac:spMkLst>
        </pc:spChg>
        <pc:spChg chg="del">
          <ac:chgData name="Tim Miller" userId="e118c78a-470c-4863-8b52-3aa598a6a1d5" providerId="ADAL" clId="{EEBFA574-1BF4-4523-9C2D-34AF764327D3}" dt="2024-02-08T23:32:04.855" v="185" actId="478"/>
          <ac:spMkLst>
            <pc:docMk/>
            <pc:sldMk cId="773706431" sldId="296"/>
            <ac:spMk id="33" creationId="{00000000-0000-0000-0000-000000000000}"/>
          </ac:spMkLst>
        </pc:spChg>
        <pc:spChg chg="del">
          <ac:chgData name="Tim Miller" userId="e118c78a-470c-4863-8b52-3aa598a6a1d5" providerId="ADAL" clId="{EEBFA574-1BF4-4523-9C2D-34AF764327D3}" dt="2024-02-08T23:32:04.855" v="185" actId="478"/>
          <ac:spMkLst>
            <pc:docMk/>
            <pc:sldMk cId="773706431" sldId="296"/>
            <ac:spMk id="34" creationId="{00000000-0000-0000-0000-000000000000}"/>
          </ac:spMkLst>
        </pc:spChg>
        <pc:spChg chg="del">
          <ac:chgData name="Tim Miller" userId="e118c78a-470c-4863-8b52-3aa598a6a1d5" providerId="ADAL" clId="{EEBFA574-1BF4-4523-9C2D-34AF764327D3}" dt="2024-02-08T23:32:13.019" v="190" actId="478"/>
          <ac:spMkLst>
            <pc:docMk/>
            <pc:sldMk cId="773706431" sldId="296"/>
            <ac:spMk id="35" creationId="{00000000-0000-0000-0000-000000000000}"/>
          </ac:spMkLst>
        </pc:spChg>
        <pc:spChg chg="del">
          <ac:chgData name="Tim Miller" userId="e118c78a-470c-4863-8b52-3aa598a6a1d5" providerId="ADAL" clId="{EEBFA574-1BF4-4523-9C2D-34AF764327D3}" dt="2024-02-08T23:32:04.855" v="185" actId="478"/>
          <ac:spMkLst>
            <pc:docMk/>
            <pc:sldMk cId="773706431" sldId="296"/>
            <ac:spMk id="36" creationId="{00000000-0000-0000-0000-000000000000}"/>
          </ac:spMkLst>
        </pc:spChg>
        <pc:spChg chg="add del mod">
          <ac:chgData name="Tim Miller" userId="e118c78a-470c-4863-8b52-3aa598a6a1d5" providerId="ADAL" clId="{EEBFA574-1BF4-4523-9C2D-34AF764327D3}" dt="2024-02-08T23:31:53.158" v="184" actId="478"/>
          <ac:spMkLst>
            <pc:docMk/>
            <pc:sldMk cId="773706431" sldId="296"/>
            <ac:spMk id="37" creationId="{63CD5486-2B98-2490-3902-4E9FDDB31FB9}"/>
          </ac:spMkLst>
        </pc:spChg>
        <pc:spChg chg="add mod">
          <ac:chgData name="Tim Miller" userId="e118c78a-470c-4863-8b52-3aa598a6a1d5" providerId="ADAL" clId="{EEBFA574-1BF4-4523-9C2D-34AF764327D3}" dt="2024-02-08T23:32:48.881" v="194"/>
          <ac:spMkLst>
            <pc:docMk/>
            <pc:sldMk cId="773706431" sldId="296"/>
            <ac:spMk id="95" creationId="{DB04E781-2CA6-F0E9-C15F-BA616B5B2414}"/>
          </ac:spMkLst>
        </pc:spChg>
        <pc:spChg chg="add mod">
          <ac:chgData name="Tim Miller" userId="e118c78a-470c-4863-8b52-3aa598a6a1d5" providerId="ADAL" clId="{EEBFA574-1BF4-4523-9C2D-34AF764327D3}" dt="2024-02-08T23:32:48.881" v="194"/>
          <ac:spMkLst>
            <pc:docMk/>
            <pc:sldMk cId="773706431" sldId="296"/>
            <ac:spMk id="96" creationId="{095F1AC6-B939-ECA5-AB8D-1D7522C97815}"/>
          </ac:spMkLst>
        </pc:spChg>
        <pc:spChg chg="add del mod">
          <ac:chgData name="Tim Miller" userId="e118c78a-470c-4863-8b52-3aa598a6a1d5" providerId="ADAL" clId="{EEBFA574-1BF4-4523-9C2D-34AF764327D3}" dt="2024-02-08T23:34:19.609" v="215" actId="478"/>
          <ac:spMkLst>
            <pc:docMk/>
            <pc:sldMk cId="773706431" sldId="296"/>
            <ac:spMk id="97" creationId="{E7CBD168-1A22-C0AC-31D4-1E6BAD756B21}"/>
          </ac:spMkLst>
        </pc:spChg>
        <pc:spChg chg="add mod">
          <ac:chgData name="Tim Miller" userId="e118c78a-470c-4863-8b52-3aa598a6a1d5" providerId="ADAL" clId="{EEBFA574-1BF4-4523-9C2D-34AF764327D3}" dt="2024-02-08T23:32:48.881" v="194"/>
          <ac:spMkLst>
            <pc:docMk/>
            <pc:sldMk cId="773706431" sldId="296"/>
            <ac:spMk id="99" creationId="{2A199FD3-E9AD-37AA-7863-AC5E08A59A54}"/>
          </ac:spMkLst>
        </pc:spChg>
        <pc:spChg chg="add mod">
          <ac:chgData name="Tim Miller" userId="e118c78a-470c-4863-8b52-3aa598a6a1d5" providerId="ADAL" clId="{EEBFA574-1BF4-4523-9C2D-34AF764327D3}" dt="2024-02-08T23:32:48.881" v="194"/>
          <ac:spMkLst>
            <pc:docMk/>
            <pc:sldMk cId="773706431" sldId="296"/>
            <ac:spMk id="100" creationId="{11032440-5A93-3589-7269-1700DBEDD980}"/>
          </ac:spMkLst>
        </pc:spChg>
        <pc:spChg chg="add del mod">
          <ac:chgData name="Tim Miller" userId="e118c78a-470c-4863-8b52-3aa598a6a1d5" providerId="ADAL" clId="{EEBFA574-1BF4-4523-9C2D-34AF764327D3}" dt="2024-02-08T23:34:19.609" v="215" actId="478"/>
          <ac:spMkLst>
            <pc:docMk/>
            <pc:sldMk cId="773706431" sldId="296"/>
            <ac:spMk id="101" creationId="{98733A91-C9C9-6685-8411-1D75269CF656}"/>
          </ac:spMkLst>
        </pc:spChg>
        <pc:spChg chg="add mod">
          <ac:chgData name="Tim Miller" userId="e118c78a-470c-4863-8b52-3aa598a6a1d5" providerId="ADAL" clId="{EEBFA574-1BF4-4523-9C2D-34AF764327D3}" dt="2024-02-08T23:32:48.881" v="194"/>
          <ac:spMkLst>
            <pc:docMk/>
            <pc:sldMk cId="773706431" sldId="296"/>
            <ac:spMk id="102" creationId="{6F7F4E00-F191-5102-75D6-C88E715B33AA}"/>
          </ac:spMkLst>
        </pc:spChg>
        <pc:spChg chg="add mod">
          <ac:chgData name="Tim Miller" userId="e118c78a-470c-4863-8b52-3aa598a6a1d5" providerId="ADAL" clId="{EEBFA574-1BF4-4523-9C2D-34AF764327D3}" dt="2024-02-08T23:32:48.881" v="194"/>
          <ac:spMkLst>
            <pc:docMk/>
            <pc:sldMk cId="773706431" sldId="296"/>
            <ac:spMk id="103" creationId="{AE240391-33D8-06B9-4BDF-AA01256D28A3}"/>
          </ac:spMkLst>
        </pc:spChg>
        <pc:spChg chg="add mod">
          <ac:chgData name="Tim Miller" userId="e118c78a-470c-4863-8b52-3aa598a6a1d5" providerId="ADAL" clId="{EEBFA574-1BF4-4523-9C2D-34AF764327D3}" dt="2024-02-08T23:32:48.881" v="194"/>
          <ac:spMkLst>
            <pc:docMk/>
            <pc:sldMk cId="773706431" sldId="296"/>
            <ac:spMk id="104" creationId="{306AAD56-F350-5A61-CD0A-A963C04EE5F2}"/>
          </ac:spMkLst>
        </pc:spChg>
        <pc:spChg chg="add mod">
          <ac:chgData name="Tim Miller" userId="e118c78a-470c-4863-8b52-3aa598a6a1d5" providerId="ADAL" clId="{EEBFA574-1BF4-4523-9C2D-34AF764327D3}" dt="2024-02-08T23:34:19.872" v="216"/>
          <ac:spMkLst>
            <pc:docMk/>
            <pc:sldMk cId="773706431" sldId="296"/>
            <ac:spMk id="105" creationId="{594C8E47-81DA-CE58-D930-5C347E18829E}"/>
          </ac:spMkLst>
        </pc:spChg>
        <pc:spChg chg="add mod">
          <ac:chgData name="Tim Miller" userId="e118c78a-470c-4863-8b52-3aa598a6a1d5" providerId="ADAL" clId="{EEBFA574-1BF4-4523-9C2D-34AF764327D3}" dt="2024-02-08T23:34:19.872" v="216"/>
          <ac:spMkLst>
            <pc:docMk/>
            <pc:sldMk cId="773706431" sldId="296"/>
            <ac:spMk id="106" creationId="{D8E086CF-5FAB-E685-7A74-F14937A40F45}"/>
          </ac:spMkLst>
        </pc:spChg>
      </pc:sldChg>
      <pc:sldChg chg="addSp delSp modSp mod modTransition">
        <pc:chgData name="Tim Miller" userId="e118c78a-470c-4863-8b52-3aa598a6a1d5" providerId="ADAL" clId="{EEBFA574-1BF4-4523-9C2D-34AF764327D3}" dt="2024-02-09T00:08:04.970" v="370"/>
        <pc:sldMkLst>
          <pc:docMk/>
          <pc:sldMk cId="1874144819" sldId="297"/>
        </pc:sldMkLst>
        <pc:spChg chg="del">
          <ac:chgData name="Tim Miller" userId="e118c78a-470c-4863-8b52-3aa598a6a1d5" providerId="ADAL" clId="{EEBFA574-1BF4-4523-9C2D-34AF764327D3}" dt="2024-02-08T23:30:45.782" v="168" actId="478"/>
          <ac:spMkLst>
            <pc:docMk/>
            <pc:sldMk cId="1874144819" sldId="297"/>
            <ac:spMk id="29" creationId="{00000000-0000-0000-0000-000000000000}"/>
          </ac:spMkLst>
        </pc:spChg>
        <pc:spChg chg="del">
          <ac:chgData name="Tim Miller" userId="e118c78a-470c-4863-8b52-3aa598a6a1d5" providerId="ADAL" clId="{EEBFA574-1BF4-4523-9C2D-34AF764327D3}" dt="2024-02-08T23:30:45.782" v="168" actId="478"/>
          <ac:spMkLst>
            <pc:docMk/>
            <pc:sldMk cId="1874144819" sldId="297"/>
            <ac:spMk id="30" creationId="{00000000-0000-0000-0000-000000000000}"/>
          </ac:spMkLst>
        </pc:spChg>
        <pc:spChg chg="del">
          <ac:chgData name="Tim Miller" userId="e118c78a-470c-4863-8b52-3aa598a6a1d5" providerId="ADAL" clId="{EEBFA574-1BF4-4523-9C2D-34AF764327D3}" dt="2024-02-08T23:30:28.262" v="167" actId="478"/>
          <ac:spMkLst>
            <pc:docMk/>
            <pc:sldMk cId="1874144819" sldId="297"/>
            <ac:spMk id="31" creationId="{00000000-0000-0000-0000-000000000000}"/>
          </ac:spMkLst>
        </pc:spChg>
        <pc:spChg chg="del mod">
          <ac:chgData name="Tim Miller" userId="e118c78a-470c-4863-8b52-3aa598a6a1d5" providerId="ADAL" clId="{EEBFA574-1BF4-4523-9C2D-34AF764327D3}" dt="2024-02-08T23:30:51.609" v="171" actId="478"/>
          <ac:spMkLst>
            <pc:docMk/>
            <pc:sldMk cId="1874144819" sldId="297"/>
            <ac:spMk id="32" creationId="{00000000-0000-0000-0000-000000000000}"/>
          </ac:spMkLst>
        </pc:spChg>
        <pc:spChg chg="del">
          <ac:chgData name="Tim Miller" userId="e118c78a-470c-4863-8b52-3aa598a6a1d5" providerId="ADAL" clId="{EEBFA574-1BF4-4523-9C2D-34AF764327D3}" dt="2024-02-08T23:30:45.782" v="168" actId="478"/>
          <ac:spMkLst>
            <pc:docMk/>
            <pc:sldMk cId="1874144819" sldId="297"/>
            <ac:spMk id="33" creationId="{00000000-0000-0000-0000-000000000000}"/>
          </ac:spMkLst>
        </pc:spChg>
        <pc:spChg chg="del">
          <ac:chgData name="Tim Miller" userId="e118c78a-470c-4863-8b52-3aa598a6a1d5" providerId="ADAL" clId="{EEBFA574-1BF4-4523-9C2D-34AF764327D3}" dt="2024-02-08T23:30:45.782" v="168" actId="478"/>
          <ac:spMkLst>
            <pc:docMk/>
            <pc:sldMk cId="1874144819" sldId="297"/>
            <ac:spMk id="34" creationId="{00000000-0000-0000-0000-000000000000}"/>
          </ac:spMkLst>
        </pc:spChg>
        <pc:spChg chg="del">
          <ac:chgData name="Tim Miller" userId="e118c78a-470c-4863-8b52-3aa598a6a1d5" providerId="ADAL" clId="{EEBFA574-1BF4-4523-9C2D-34AF764327D3}" dt="2024-02-08T23:30:47.942" v="169" actId="478"/>
          <ac:spMkLst>
            <pc:docMk/>
            <pc:sldMk cId="1874144819" sldId="297"/>
            <ac:spMk id="35" creationId="{00000000-0000-0000-0000-000000000000}"/>
          </ac:spMkLst>
        </pc:spChg>
        <pc:spChg chg="del">
          <ac:chgData name="Tim Miller" userId="e118c78a-470c-4863-8b52-3aa598a6a1d5" providerId="ADAL" clId="{EEBFA574-1BF4-4523-9C2D-34AF764327D3}" dt="2024-02-08T23:30:45.782" v="168" actId="478"/>
          <ac:spMkLst>
            <pc:docMk/>
            <pc:sldMk cId="1874144819" sldId="297"/>
            <ac:spMk id="36" creationId="{00000000-0000-0000-0000-000000000000}"/>
          </ac:spMkLst>
        </pc:spChg>
        <pc:spChg chg="add mod">
          <ac:chgData name="Tim Miller" userId="e118c78a-470c-4863-8b52-3aa598a6a1d5" providerId="ADAL" clId="{EEBFA574-1BF4-4523-9C2D-34AF764327D3}" dt="2024-02-08T23:31:06.357" v="172"/>
          <ac:spMkLst>
            <pc:docMk/>
            <pc:sldMk cId="1874144819" sldId="297"/>
            <ac:spMk id="95" creationId="{74C25C15-5151-FC03-E4B1-498CCCC4AB09}"/>
          </ac:spMkLst>
        </pc:spChg>
        <pc:spChg chg="add mod">
          <ac:chgData name="Tim Miller" userId="e118c78a-470c-4863-8b52-3aa598a6a1d5" providerId="ADAL" clId="{EEBFA574-1BF4-4523-9C2D-34AF764327D3}" dt="2024-02-08T23:31:06.357" v="172"/>
          <ac:spMkLst>
            <pc:docMk/>
            <pc:sldMk cId="1874144819" sldId="297"/>
            <ac:spMk id="97" creationId="{068E8354-3955-9589-96BF-E004D592384C}"/>
          </ac:spMkLst>
        </pc:spChg>
        <pc:spChg chg="add del mod">
          <ac:chgData name="Tim Miller" userId="e118c78a-470c-4863-8b52-3aa598a6a1d5" providerId="ADAL" clId="{EEBFA574-1BF4-4523-9C2D-34AF764327D3}" dt="2024-02-08T23:34:14.482" v="213" actId="478"/>
          <ac:spMkLst>
            <pc:docMk/>
            <pc:sldMk cId="1874144819" sldId="297"/>
            <ac:spMk id="98" creationId="{68F8C6C1-A1C6-3001-784C-8E7C87FF783E}"/>
          </ac:spMkLst>
        </pc:spChg>
        <pc:spChg chg="add mod">
          <ac:chgData name="Tim Miller" userId="e118c78a-470c-4863-8b52-3aa598a6a1d5" providerId="ADAL" clId="{EEBFA574-1BF4-4523-9C2D-34AF764327D3}" dt="2024-02-08T23:31:06.357" v="172"/>
          <ac:spMkLst>
            <pc:docMk/>
            <pc:sldMk cId="1874144819" sldId="297"/>
            <ac:spMk id="99" creationId="{BBADD516-D260-1E36-06FF-A2776B261718}"/>
          </ac:spMkLst>
        </pc:spChg>
        <pc:spChg chg="add mod">
          <ac:chgData name="Tim Miller" userId="e118c78a-470c-4863-8b52-3aa598a6a1d5" providerId="ADAL" clId="{EEBFA574-1BF4-4523-9C2D-34AF764327D3}" dt="2024-02-08T23:31:06.357" v="172"/>
          <ac:spMkLst>
            <pc:docMk/>
            <pc:sldMk cId="1874144819" sldId="297"/>
            <ac:spMk id="100" creationId="{12DA4530-0D06-A6E7-5CC7-61E3D8DC93A1}"/>
          </ac:spMkLst>
        </pc:spChg>
        <pc:spChg chg="add del mod">
          <ac:chgData name="Tim Miller" userId="e118c78a-470c-4863-8b52-3aa598a6a1d5" providerId="ADAL" clId="{EEBFA574-1BF4-4523-9C2D-34AF764327D3}" dt="2024-02-08T23:34:14.482" v="213" actId="478"/>
          <ac:spMkLst>
            <pc:docMk/>
            <pc:sldMk cId="1874144819" sldId="297"/>
            <ac:spMk id="101" creationId="{DE865306-A5D2-F1AC-E932-D6FCFA06A609}"/>
          </ac:spMkLst>
        </pc:spChg>
        <pc:spChg chg="add mod">
          <ac:chgData name="Tim Miller" userId="e118c78a-470c-4863-8b52-3aa598a6a1d5" providerId="ADAL" clId="{EEBFA574-1BF4-4523-9C2D-34AF764327D3}" dt="2024-02-08T23:31:06.357" v="172"/>
          <ac:spMkLst>
            <pc:docMk/>
            <pc:sldMk cId="1874144819" sldId="297"/>
            <ac:spMk id="102" creationId="{190EBEC5-B2B3-39C6-0EF4-D0134D51DF60}"/>
          </ac:spMkLst>
        </pc:spChg>
        <pc:spChg chg="add mod">
          <ac:chgData name="Tim Miller" userId="e118c78a-470c-4863-8b52-3aa598a6a1d5" providerId="ADAL" clId="{EEBFA574-1BF4-4523-9C2D-34AF764327D3}" dt="2024-02-08T23:31:06.357" v="172"/>
          <ac:spMkLst>
            <pc:docMk/>
            <pc:sldMk cId="1874144819" sldId="297"/>
            <ac:spMk id="103" creationId="{6777D519-B0B4-FC7B-FB03-65F929BD7F63}"/>
          </ac:spMkLst>
        </pc:spChg>
        <pc:spChg chg="add mod">
          <ac:chgData name="Tim Miller" userId="e118c78a-470c-4863-8b52-3aa598a6a1d5" providerId="ADAL" clId="{EEBFA574-1BF4-4523-9C2D-34AF764327D3}" dt="2024-02-08T23:31:06.357" v="172"/>
          <ac:spMkLst>
            <pc:docMk/>
            <pc:sldMk cId="1874144819" sldId="297"/>
            <ac:spMk id="104" creationId="{AF4F2FE9-E5BE-8F4E-A8D9-A0ECC740E016}"/>
          </ac:spMkLst>
        </pc:spChg>
        <pc:spChg chg="add mod">
          <ac:chgData name="Tim Miller" userId="e118c78a-470c-4863-8b52-3aa598a6a1d5" providerId="ADAL" clId="{EEBFA574-1BF4-4523-9C2D-34AF764327D3}" dt="2024-02-08T23:31:19.890" v="173"/>
          <ac:spMkLst>
            <pc:docMk/>
            <pc:sldMk cId="1874144819" sldId="297"/>
            <ac:spMk id="105" creationId="{C65565BC-63A9-8BB7-375D-D586D94B15D5}"/>
          </ac:spMkLst>
        </pc:spChg>
        <pc:spChg chg="add mod">
          <ac:chgData name="Tim Miller" userId="e118c78a-470c-4863-8b52-3aa598a6a1d5" providerId="ADAL" clId="{EEBFA574-1BF4-4523-9C2D-34AF764327D3}" dt="2024-02-08T23:34:11.577" v="212"/>
          <ac:spMkLst>
            <pc:docMk/>
            <pc:sldMk cId="1874144819" sldId="297"/>
            <ac:spMk id="106" creationId="{E195E396-10AE-AA5A-D4EE-8AD55ACF6561}"/>
          </ac:spMkLst>
        </pc:spChg>
        <pc:spChg chg="add mod">
          <ac:chgData name="Tim Miller" userId="e118c78a-470c-4863-8b52-3aa598a6a1d5" providerId="ADAL" clId="{EEBFA574-1BF4-4523-9C2D-34AF764327D3}" dt="2024-02-08T23:34:11.577" v="212"/>
          <ac:spMkLst>
            <pc:docMk/>
            <pc:sldMk cId="1874144819" sldId="297"/>
            <ac:spMk id="107" creationId="{EE77D7F3-5E86-004C-C63E-DF9561CCBC40}"/>
          </ac:spMkLst>
        </pc:spChg>
        <pc:spChg chg="add mod">
          <ac:chgData name="Tim Miller" userId="e118c78a-470c-4863-8b52-3aa598a6a1d5" providerId="ADAL" clId="{EEBFA574-1BF4-4523-9C2D-34AF764327D3}" dt="2024-02-08T23:34:14.957" v="214"/>
          <ac:spMkLst>
            <pc:docMk/>
            <pc:sldMk cId="1874144819" sldId="297"/>
            <ac:spMk id="108" creationId="{E8CF410D-5596-8EC5-6BA2-2E9E43FA6B8F}"/>
          </ac:spMkLst>
        </pc:spChg>
        <pc:spChg chg="add mod">
          <ac:chgData name="Tim Miller" userId="e118c78a-470c-4863-8b52-3aa598a6a1d5" providerId="ADAL" clId="{EEBFA574-1BF4-4523-9C2D-34AF764327D3}" dt="2024-02-08T23:34:14.957" v="214"/>
          <ac:spMkLst>
            <pc:docMk/>
            <pc:sldMk cId="1874144819" sldId="297"/>
            <ac:spMk id="109" creationId="{20E3D6B8-7B93-5D89-49B0-C1C05B84C997}"/>
          </ac:spMkLst>
        </pc:spChg>
      </pc:sldChg>
      <pc:sldChg chg="modTransition">
        <pc:chgData name="Tim Miller" userId="e118c78a-470c-4863-8b52-3aa598a6a1d5" providerId="ADAL" clId="{EEBFA574-1BF4-4523-9C2D-34AF764327D3}" dt="2024-02-09T00:08:15.283" v="373"/>
        <pc:sldMkLst>
          <pc:docMk/>
          <pc:sldMk cId="2125043733" sldId="298"/>
        </pc:sldMkLst>
      </pc:sldChg>
      <pc:sldChg chg="mod modShow">
        <pc:chgData name="Tim Miller" userId="e118c78a-470c-4863-8b52-3aa598a6a1d5" providerId="ADAL" clId="{EEBFA574-1BF4-4523-9C2D-34AF764327D3}" dt="2024-02-08T23:37:48.534" v="220" actId="729"/>
        <pc:sldMkLst>
          <pc:docMk/>
          <pc:sldMk cId="3404670649" sldId="303"/>
        </pc:sldMkLst>
      </pc:sldChg>
      <pc:sldChg chg="modSp mod modTransition">
        <pc:chgData name="Tim Miller" userId="e118c78a-470c-4863-8b52-3aa598a6a1d5" providerId="ADAL" clId="{EEBFA574-1BF4-4523-9C2D-34AF764327D3}" dt="2024-02-09T00:08:49.051" v="379"/>
        <pc:sldMkLst>
          <pc:docMk/>
          <pc:sldMk cId="3780531128" sldId="305"/>
        </pc:sldMkLst>
        <pc:cxnChg chg="mod">
          <ac:chgData name="Tim Miller" userId="e118c78a-470c-4863-8b52-3aa598a6a1d5" providerId="ADAL" clId="{EEBFA574-1BF4-4523-9C2D-34AF764327D3}" dt="2024-02-08T23:49:28.122" v="348" actId="692"/>
          <ac:cxnSpMkLst>
            <pc:docMk/>
            <pc:sldMk cId="3780531128" sldId="305"/>
            <ac:cxnSpMk id="29" creationId="{8F6041AD-AA87-01A6-4539-22A4023290F9}"/>
          </ac:cxnSpMkLst>
        </pc:cxnChg>
        <pc:cxnChg chg="mod">
          <ac:chgData name="Tim Miller" userId="e118c78a-470c-4863-8b52-3aa598a6a1d5" providerId="ADAL" clId="{EEBFA574-1BF4-4523-9C2D-34AF764327D3}" dt="2024-02-08T23:49:28.122" v="348" actId="692"/>
          <ac:cxnSpMkLst>
            <pc:docMk/>
            <pc:sldMk cId="3780531128" sldId="305"/>
            <ac:cxnSpMk id="33" creationId="{67BFA557-5406-5789-B76E-F5FEE1449C51}"/>
          </ac:cxnSpMkLst>
        </pc:cxnChg>
        <pc:cxnChg chg="mod">
          <ac:chgData name="Tim Miller" userId="e118c78a-470c-4863-8b52-3aa598a6a1d5" providerId="ADAL" clId="{EEBFA574-1BF4-4523-9C2D-34AF764327D3}" dt="2024-02-08T23:49:28.122" v="348" actId="692"/>
          <ac:cxnSpMkLst>
            <pc:docMk/>
            <pc:sldMk cId="3780531128" sldId="305"/>
            <ac:cxnSpMk id="36" creationId="{C358C8E2-74E7-EDF3-D707-179C89F0E50B}"/>
          </ac:cxnSpMkLst>
        </pc:cxnChg>
        <pc:cxnChg chg="mod">
          <ac:chgData name="Tim Miller" userId="e118c78a-470c-4863-8b52-3aa598a6a1d5" providerId="ADAL" clId="{EEBFA574-1BF4-4523-9C2D-34AF764327D3}" dt="2024-02-08T23:49:28.122" v="348" actId="692"/>
          <ac:cxnSpMkLst>
            <pc:docMk/>
            <pc:sldMk cId="3780531128" sldId="305"/>
            <ac:cxnSpMk id="39" creationId="{BCA56C74-F324-7AEB-96A0-61E92DCF71C6}"/>
          </ac:cxnSpMkLst>
        </pc:cxnChg>
      </pc:sldChg>
      <pc:sldChg chg="mod modTransition modShow">
        <pc:chgData name="Tim Miller" userId="e118c78a-470c-4863-8b52-3aa598a6a1d5" providerId="ADAL" clId="{EEBFA574-1BF4-4523-9C2D-34AF764327D3}" dt="2024-02-12T07:49:34.118" v="387"/>
        <pc:sldMkLst>
          <pc:docMk/>
          <pc:sldMk cId="3675813024" sldId="308"/>
        </pc:sldMkLst>
      </pc:sldChg>
      <pc:sldChg chg="modSp modAnim">
        <pc:chgData name="Tim Miller" userId="e118c78a-470c-4863-8b52-3aa598a6a1d5" providerId="ADAL" clId="{EEBFA574-1BF4-4523-9C2D-34AF764327D3}" dt="2024-02-09T00:11:45.609" v="385"/>
        <pc:sldMkLst>
          <pc:docMk/>
          <pc:sldMk cId="4063586454" sldId="326"/>
        </pc:sldMkLst>
        <pc:spChg chg="mod">
          <ac:chgData name="Tim Miller" userId="e118c78a-470c-4863-8b52-3aa598a6a1d5" providerId="ADAL" clId="{EEBFA574-1BF4-4523-9C2D-34AF764327D3}" dt="2024-02-08T23:38:19.375" v="248" actId="20577"/>
          <ac:spMkLst>
            <pc:docMk/>
            <pc:sldMk cId="4063586454" sldId="326"/>
            <ac:spMk id="8" creationId="{02B8C300-0922-8A8D-F867-D91750967F50}"/>
          </ac:spMkLst>
        </pc:spChg>
        <pc:spChg chg="mod">
          <ac:chgData name="Tim Miller" userId="e118c78a-470c-4863-8b52-3aa598a6a1d5" providerId="ADAL" clId="{EEBFA574-1BF4-4523-9C2D-34AF764327D3}" dt="2024-02-08T23:38:17.408" v="247" actId="207"/>
          <ac:spMkLst>
            <pc:docMk/>
            <pc:sldMk cId="4063586454" sldId="326"/>
            <ac:spMk id="40" creationId="{EF479BD6-F975-4D1B-AEAA-996CB8C30EE2}"/>
          </ac:spMkLst>
        </pc:spChg>
      </pc:sldChg>
      <pc:sldChg chg="modTransition modAnim">
        <pc:chgData name="Tim Miller" userId="e118c78a-470c-4863-8b52-3aa598a6a1d5" providerId="ADAL" clId="{EEBFA574-1BF4-4523-9C2D-34AF764327D3}" dt="2024-02-12T07:50:52.845" v="393"/>
        <pc:sldMkLst>
          <pc:docMk/>
          <pc:sldMk cId="4235306460" sldId="327"/>
        </pc:sldMkLst>
      </pc:sldChg>
      <pc:sldChg chg="modSp mod modTransition">
        <pc:chgData name="Tim Miller" userId="e118c78a-470c-4863-8b52-3aa598a6a1d5" providerId="ADAL" clId="{EEBFA574-1BF4-4523-9C2D-34AF764327D3}" dt="2024-02-09T00:10:05.557" v="382"/>
        <pc:sldMkLst>
          <pc:docMk/>
          <pc:sldMk cId="1146785097" sldId="328"/>
        </pc:sldMkLst>
        <pc:cxnChg chg="mod">
          <ac:chgData name="Tim Miller" userId="e118c78a-470c-4863-8b52-3aa598a6a1d5" providerId="ADAL" clId="{EEBFA574-1BF4-4523-9C2D-34AF764327D3}" dt="2024-02-08T23:49:38.650" v="349" actId="692"/>
          <ac:cxnSpMkLst>
            <pc:docMk/>
            <pc:sldMk cId="1146785097" sldId="328"/>
            <ac:cxnSpMk id="11" creationId="{8088DFC0-D067-283B-EAAC-FA2711BECBB7}"/>
          </ac:cxnSpMkLst>
        </pc:cxnChg>
        <pc:cxnChg chg="mod">
          <ac:chgData name="Tim Miller" userId="e118c78a-470c-4863-8b52-3aa598a6a1d5" providerId="ADAL" clId="{EEBFA574-1BF4-4523-9C2D-34AF764327D3}" dt="2024-02-08T23:49:38.650" v="349" actId="692"/>
          <ac:cxnSpMkLst>
            <pc:docMk/>
            <pc:sldMk cId="1146785097" sldId="328"/>
            <ac:cxnSpMk id="29" creationId="{8F6041AD-AA87-01A6-4539-22A4023290F9}"/>
          </ac:cxnSpMkLst>
        </pc:cxnChg>
        <pc:cxnChg chg="mod">
          <ac:chgData name="Tim Miller" userId="e118c78a-470c-4863-8b52-3aa598a6a1d5" providerId="ADAL" clId="{EEBFA574-1BF4-4523-9C2D-34AF764327D3}" dt="2024-02-08T23:49:38.650" v="349" actId="692"/>
          <ac:cxnSpMkLst>
            <pc:docMk/>
            <pc:sldMk cId="1146785097" sldId="328"/>
            <ac:cxnSpMk id="33" creationId="{67BFA557-5406-5789-B76E-F5FEE1449C51}"/>
          </ac:cxnSpMkLst>
        </pc:cxnChg>
        <pc:cxnChg chg="mod">
          <ac:chgData name="Tim Miller" userId="e118c78a-470c-4863-8b52-3aa598a6a1d5" providerId="ADAL" clId="{EEBFA574-1BF4-4523-9C2D-34AF764327D3}" dt="2024-02-08T23:49:38.650" v="349" actId="692"/>
          <ac:cxnSpMkLst>
            <pc:docMk/>
            <pc:sldMk cId="1146785097" sldId="328"/>
            <ac:cxnSpMk id="36" creationId="{C358C8E2-74E7-EDF3-D707-179C89F0E50B}"/>
          </ac:cxnSpMkLst>
        </pc:cxnChg>
        <pc:cxnChg chg="mod">
          <ac:chgData name="Tim Miller" userId="e118c78a-470c-4863-8b52-3aa598a6a1d5" providerId="ADAL" clId="{EEBFA574-1BF4-4523-9C2D-34AF764327D3}" dt="2024-02-08T23:49:38.650" v="349" actId="692"/>
          <ac:cxnSpMkLst>
            <pc:docMk/>
            <pc:sldMk cId="1146785097" sldId="328"/>
            <ac:cxnSpMk id="39" creationId="{BCA56C74-F324-7AEB-96A0-61E92DCF71C6}"/>
          </ac:cxnSpMkLst>
        </pc:cxnChg>
      </pc:sldChg>
      <pc:sldChg chg="modTransition">
        <pc:chgData name="Tim Miller" userId="e118c78a-470c-4863-8b52-3aa598a6a1d5" providerId="ADAL" clId="{EEBFA574-1BF4-4523-9C2D-34AF764327D3}" dt="2024-02-09T00:08:49.051" v="379"/>
        <pc:sldMkLst>
          <pc:docMk/>
          <pc:sldMk cId="6376833" sldId="329"/>
        </pc:sldMkLst>
      </pc:sldChg>
      <pc:sldChg chg="addSp delSp modSp mod modTransition delAnim modAnim modShow">
        <pc:chgData name="Tim Miller" userId="e118c78a-470c-4863-8b52-3aa598a6a1d5" providerId="ADAL" clId="{EEBFA574-1BF4-4523-9C2D-34AF764327D3}" dt="2024-02-09T00:08:31.002" v="376"/>
        <pc:sldMkLst>
          <pc:docMk/>
          <pc:sldMk cId="958589358" sldId="330"/>
        </pc:sldMkLst>
        <pc:spChg chg="mod">
          <ac:chgData name="Tim Miller" userId="e118c78a-470c-4863-8b52-3aa598a6a1d5" providerId="ADAL" clId="{EEBFA574-1BF4-4523-9C2D-34AF764327D3}" dt="2024-02-08T23:46:44.294" v="344" actId="1036"/>
          <ac:spMkLst>
            <pc:docMk/>
            <pc:sldMk cId="958589358" sldId="330"/>
            <ac:spMk id="3" creationId="{386D6919-933E-F54A-EB22-7BDBC540E56A}"/>
          </ac:spMkLst>
        </pc:spChg>
        <pc:spChg chg="add mod">
          <ac:chgData name="Tim Miller" userId="e118c78a-470c-4863-8b52-3aa598a6a1d5" providerId="ADAL" clId="{EEBFA574-1BF4-4523-9C2D-34AF764327D3}" dt="2024-02-08T23:46:44.294" v="344" actId="1036"/>
          <ac:spMkLst>
            <pc:docMk/>
            <pc:sldMk cId="958589358" sldId="330"/>
            <ac:spMk id="4" creationId="{980EA961-66C5-4CE4-2780-D001D53DE47B}"/>
          </ac:spMkLst>
        </pc:spChg>
        <pc:spChg chg="mod">
          <ac:chgData name="Tim Miller" userId="e118c78a-470c-4863-8b52-3aa598a6a1d5" providerId="ADAL" clId="{EEBFA574-1BF4-4523-9C2D-34AF764327D3}" dt="2024-02-08T23:46:44.294" v="344" actId="1036"/>
          <ac:spMkLst>
            <pc:docMk/>
            <pc:sldMk cId="958589358" sldId="330"/>
            <ac:spMk id="5" creationId="{E73F710F-10F2-5C52-CCDD-4D97ABD5ECFB}"/>
          </ac:spMkLst>
        </pc:spChg>
        <pc:spChg chg="del">
          <ac:chgData name="Tim Miller" userId="e118c78a-470c-4863-8b52-3aa598a6a1d5" providerId="ADAL" clId="{EEBFA574-1BF4-4523-9C2D-34AF764327D3}" dt="2024-02-08T23:43:21.225" v="264" actId="478"/>
          <ac:spMkLst>
            <pc:docMk/>
            <pc:sldMk cId="958589358" sldId="330"/>
            <ac:spMk id="6" creationId="{267EDC87-F818-9804-D1CF-D1627C3EAB87}"/>
          </ac:spMkLst>
        </pc:spChg>
        <pc:spChg chg="add mod">
          <ac:chgData name="Tim Miller" userId="e118c78a-470c-4863-8b52-3aa598a6a1d5" providerId="ADAL" clId="{EEBFA574-1BF4-4523-9C2D-34AF764327D3}" dt="2024-02-08T23:46:44.294" v="344" actId="1036"/>
          <ac:spMkLst>
            <pc:docMk/>
            <pc:sldMk cId="958589358" sldId="330"/>
            <ac:spMk id="7" creationId="{BE7880AC-94E0-52AD-741D-BDF5E274F6AA}"/>
          </ac:spMkLst>
        </pc:spChg>
      </pc:sldChg>
      <pc:sldChg chg="modTransition">
        <pc:chgData name="Tim Miller" userId="e118c78a-470c-4863-8b52-3aa598a6a1d5" providerId="ADAL" clId="{EEBFA574-1BF4-4523-9C2D-34AF764327D3}" dt="2024-02-09T00:08:42.400" v="377"/>
        <pc:sldMkLst>
          <pc:docMk/>
          <pc:sldMk cId="615495026" sldId="331"/>
        </pc:sldMkLst>
      </pc:sldChg>
      <pc:sldChg chg="modTransition">
        <pc:chgData name="Tim Miller" userId="e118c78a-470c-4863-8b52-3aa598a6a1d5" providerId="ADAL" clId="{EEBFA574-1BF4-4523-9C2D-34AF764327D3}" dt="2024-02-09T00:08:42.400" v="377"/>
        <pc:sldMkLst>
          <pc:docMk/>
          <pc:sldMk cId="4255293974" sldId="332"/>
        </pc:sldMkLst>
      </pc:sldChg>
      <pc:sldChg chg="modTransition">
        <pc:chgData name="Tim Miller" userId="e118c78a-470c-4863-8b52-3aa598a6a1d5" providerId="ADAL" clId="{EEBFA574-1BF4-4523-9C2D-34AF764327D3}" dt="2024-02-09T00:08:42.400" v="377"/>
        <pc:sldMkLst>
          <pc:docMk/>
          <pc:sldMk cId="1769280073" sldId="333"/>
        </pc:sldMkLst>
      </pc:sldChg>
      <pc:sldChg chg="delSp modSp add mod">
        <pc:chgData name="Tim Miller" userId="e118c78a-470c-4863-8b52-3aa598a6a1d5" providerId="ADAL" clId="{EEBFA574-1BF4-4523-9C2D-34AF764327D3}" dt="2024-02-08T23:18:21.219" v="56" actId="20577"/>
        <pc:sldMkLst>
          <pc:docMk/>
          <pc:sldMk cId="2193823185" sldId="449"/>
        </pc:sldMkLst>
        <pc:spChg chg="del mod">
          <ac:chgData name="Tim Miller" userId="e118c78a-470c-4863-8b52-3aa598a6a1d5" providerId="ADAL" clId="{EEBFA574-1BF4-4523-9C2D-34AF764327D3}" dt="2024-02-08T23:17:48.168" v="14" actId="478"/>
          <ac:spMkLst>
            <pc:docMk/>
            <pc:sldMk cId="2193823185" sldId="449"/>
            <ac:spMk id="3" creationId="{26063E80-4504-B26F-5035-B81487D5EB12}"/>
          </ac:spMkLst>
        </pc:spChg>
        <pc:spChg chg="mod">
          <ac:chgData name="Tim Miller" userId="e118c78a-470c-4863-8b52-3aa598a6a1d5" providerId="ADAL" clId="{EEBFA574-1BF4-4523-9C2D-34AF764327D3}" dt="2024-02-08T23:18:03.586" v="44" actId="1076"/>
          <ac:spMkLst>
            <pc:docMk/>
            <pc:sldMk cId="2193823185" sldId="449"/>
            <ac:spMk id="19" creationId="{00000000-0000-0000-0000-000000000000}"/>
          </ac:spMkLst>
        </pc:spChg>
        <pc:spChg chg="mod">
          <ac:chgData name="Tim Miller" userId="e118c78a-470c-4863-8b52-3aa598a6a1d5" providerId="ADAL" clId="{EEBFA574-1BF4-4523-9C2D-34AF764327D3}" dt="2024-02-08T23:17:34.202" v="9" actId="403"/>
          <ac:spMkLst>
            <pc:docMk/>
            <pc:sldMk cId="2193823185" sldId="449"/>
            <ac:spMk id="27" creationId="{E6433EC2-AB4B-59D5-3009-638D54DB5F00}"/>
          </ac:spMkLst>
        </pc:spChg>
        <pc:spChg chg="mod">
          <ac:chgData name="Tim Miller" userId="e118c78a-470c-4863-8b52-3aa598a6a1d5" providerId="ADAL" clId="{EEBFA574-1BF4-4523-9C2D-34AF764327D3}" dt="2024-02-08T23:18:21.219" v="56" actId="20577"/>
          <ac:spMkLst>
            <pc:docMk/>
            <pc:sldMk cId="2193823185" sldId="449"/>
            <ac:spMk id="28" creationId="{711E85CB-0BA2-FD15-F9F0-2E5E76FA5B9D}"/>
          </ac:spMkLst>
        </pc:spChg>
      </pc:sldChg>
      <pc:sldChg chg="addSp delSp modSp add mod modTransition delAnim modAnim">
        <pc:chgData name="Tim Miller" userId="e118c78a-470c-4863-8b52-3aa598a6a1d5" providerId="ADAL" clId="{EEBFA574-1BF4-4523-9C2D-34AF764327D3}" dt="2024-02-09T00:07:18.246" v="363"/>
        <pc:sldMkLst>
          <pc:docMk/>
          <pc:sldMk cId="3242702223" sldId="450"/>
        </pc:sldMkLst>
        <pc:spChg chg="del">
          <ac:chgData name="Tim Miller" userId="e118c78a-470c-4863-8b52-3aa598a6a1d5" providerId="ADAL" clId="{EEBFA574-1BF4-4523-9C2D-34AF764327D3}" dt="2024-02-09T00:05:28.056" v="354" actId="478"/>
          <ac:spMkLst>
            <pc:docMk/>
            <pc:sldMk cId="3242702223" sldId="450"/>
            <ac:spMk id="3" creationId="{EAC59A9B-D4FD-CEC7-F327-42F8366E5F70}"/>
          </ac:spMkLst>
        </pc:spChg>
        <pc:spChg chg="add mod">
          <ac:chgData name="Tim Miller" userId="e118c78a-470c-4863-8b52-3aa598a6a1d5" providerId="ADAL" clId="{EEBFA574-1BF4-4523-9C2D-34AF764327D3}" dt="2024-02-09T00:06:18.082" v="359"/>
          <ac:spMkLst>
            <pc:docMk/>
            <pc:sldMk cId="3242702223" sldId="450"/>
            <ac:spMk id="4" creationId="{EBC1D4F6-9B8F-746A-C40B-15F74A53EF9B}"/>
          </ac:spMkLst>
        </pc:spChg>
        <pc:spChg chg="del mod">
          <ac:chgData name="Tim Miller" userId="e118c78a-470c-4863-8b52-3aa598a6a1d5" providerId="ADAL" clId="{EEBFA574-1BF4-4523-9C2D-34AF764327D3}" dt="2024-02-09T00:06:17.326" v="358" actId="478"/>
          <ac:spMkLst>
            <pc:docMk/>
            <pc:sldMk cId="3242702223" sldId="450"/>
            <ac:spMk id="14" creationId="{2C8AB868-9007-A4F2-5587-A95CB13F15F6}"/>
          </ac:spMkLst>
        </pc:spChg>
        <pc:spChg chg="del">
          <ac:chgData name="Tim Miller" userId="e118c78a-470c-4863-8b52-3aa598a6a1d5" providerId="ADAL" clId="{EEBFA574-1BF4-4523-9C2D-34AF764327D3}" dt="2024-02-09T00:05:28.056" v="354" actId="478"/>
          <ac:spMkLst>
            <pc:docMk/>
            <pc:sldMk cId="3242702223" sldId="450"/>
            <ac:spMk id="26" creationId="{EB1C5797-4BAA-735C-9FE7-EA816CDCA4C5}"/>
          </ac:spMkLst>
        </pc:spChg>
        <pc:spChg chg="del">
          <ac:chgData name="Tim Miller" userId="e118c78a-470c-4863-8b52-3aa598a6a1d5" providerId="ADAL" clId="{EEBFA574-1BF4-4523-9C2D-34AF764327D3}" dt="2024-02-09T00:05:28.056" v="354" actId="478"/>
          <ac:spMkLst>
            <pc:docMk/>
            <pc:sldMk cId="3242702223" sldId="450"/>
            <ac:spMk id="33" creationId="{670B8AC6-F67D-0609-3689-B1ADE733584C}"/>
          </ac:spMkLst>
        </pc:spChg>
        <pc:spChg chg="del">
          <ac:chgData name="Tim Miller" userId="e118c78a-470c-4863-8b52-3aa598a6a1d5" providerId="ADAL" clId="{EEBFA574-1BF4-4523-9C2D-34AF764327D3}" dt="2024-02-09T00:05:28.056" v="354" actId="478"/>
          <ac:spMkLst>
            <pc:docMk/>
            <pc:sldMk cId="3242702223" sldId="450"/>
            <ac:spMk id="44" creationId="{C321F986-7633-6B72-BB4B-99B1649EE61B}"/>
          </ac:spMkLst>
        </pc:spChg>
        <pc:spChg chg="del">
          <ac:chgData name="Tim Miller" userId="e118c78a-470c-4863-8b52-3aa598a6a1d5" providerId="ADAL" clId="{EEBFA574-1BF4-4523-9C2D-34AF764327D3}" dt="2024-02-09T00:05:28.056" v="354" actId="478"/>
          <ac:spMkLst>
            <pc:docMk/>
            <pc:sldMk cId="3242702223" sldId="450"/>
            <ac:spMk id="45" creationId="{ECD09DDD-3987-4232-B574-79099BC706E4}"/>
          </ac:spMkLst>
        </pc:spChg>
        <pc:spChg chg="del">
          <ac:chgData name="Tim Miller" userId="e118c78a-470c-4863-8b52-3aa598a6a1d5" providerId="ADAL" clId="{EEBFA574-1BF4-4523-9C2D-34AF764327D3}" dt="2024-02-09T00:05:28.056" v="354" actId="478"/>
          <ac:spMkLst>
            <pc:docMk/>
            <pc:sldMk cId="3242702223" sldId="450"/>
            <ac:spMk id="54" creationId="{59AA621C-8CE1-44E4-7313-17C543C9D6E0}"/>
          </ac:spMkLst>
        </pc:spChg>
        <pc:spChg chg="del">
          <ac:chgData name="Tim Miller" userId="e118c78a-470c-4863-8b52-3aa598a6a1d5" providerId="ADAL" clId="{EEBFA574-1BF4-4523-9C2D-34AF764327D3}" dt="2024-02-09T00:05:28.056" v="354" actId="478"/>
          <ac:spMkLst>
            <pc:docMk/>
            <pc:sldMk cId="3242702223" sldId="450"/>
            <ac:spMk id="55" creationId="{F995CAC4-F43F-1248-29C1-B9C24C0526F2}"/>
          </ac:spMkLst>
        </pc:spChg>
        <pc:spChg chg="del">
          <ac:chgData name="Tim Miller" userId="e118c78a-470c-4863-8b52-3aa598a6a1d5" providerId="ADAL" clId="{EEBFA574-1BF4-4523-9C2D-34AF764327D3}" dt="2024-02-09T00:05:28.056" v="354" actId="478"/>
          <ac:spMkLst>
            <pc:docMk/>
            <pc:sldMk cId="3242702223" sldId="450"/>
            <ac:spMk id="56" creationId="{1A542ABE-679E-08AD-E4D6-98CC71FBC7CC}"/>
          </ac:spMkLst>
        </pc:spChg>
        <pc:spChg chg="del">
          <ac:chgData name="Tim Miller" userId="e118c78a-470c-4863-8b52-3aa598a6a1d5" providerId="ADAL" clId="{EEBFA574-1BF4-4523-9C2D-34AF764327D3}" dt="2024-02-09T00:05:28.056" v="354" actId="478"/>
          <ac:spMkLst>
            <pc:docMk/>
            <pc:sldMk cId="3242702223" sldId="450"/>
            <ac:spMk id="57" creationId="{FFF59FF1-7744-3F9F-48AA-ADBCD4504AE6}"/>
          </ac:spMkLst>
        </pc:spChg>
        <pc:grpChg chg="del">
          <ac:chgData name="Tim Miller" userId="e118c78a-470c-4863-8b52-3aa598a6a1d5" providerId="ADAL" clId="{EEBFA574-1BF4-4523-9C2D-34AF764327D3}" dt="2024-02-09T00:05:28.056" v="354" actId="478"/>
          <ac:grpSpMkLst>
            <pc:docMk/>
            <pc:sldMk cId="3242702223" sldId="450"/>
            <ac:grpSpMk id="58" creationId="{1CA566A3-CA3B-3B3B-8CEF-6B5A1A23F1FE}"/>
          </ac:grpSpMkLst>
        </pc:grpChg>
        <pc:cxnChg chg="del">
          <ac:chgData name="Tim Miller" userId="e118c78a-470c-4863-8b52-3aa598a6a1d5" providerId="ADAL" clId="{EEBFA574-1BF4-4523-9C2D-34AF764327D3}" dt="2024-02-09T00:05:28.056" v="354" actId="478"/>
          <ac:cxnSpMkLst>
            <pc:docMk/>
            <pc:sldMk cId="3242702223" sldId="450"/>
            <ac:cxnSpMk id="25" creationId="{62251BD5-E37B-6ECD-EB9B-11216983C8B6}"/>
          </ac:cxnSpMkLst>
        </pc:cxnChg>
      </pc:sldChg>
      <pc:sldChg chg="delSp add del mod delAnim modShow">
        <pc:chgData name="Tim Miller" userId="e118c78a-470c-4863-8b52-3aa598a6a1d5" providerId="ADAL" clId="{EEBFA574-1BF4-4523-9C2D-34AF764327D3}" dt="2024-02-09T00:06:35.467" v="361" actId="47"/>
        <pc:sldMkLst>
          <pc:docMk/>
          <pc:sldMk cId="3880888346" sldId="451"/>
        </pc:sldMkLst>
        <pc:spChg chg="del">
          <ac:chgData name="Tim Miller" userId="e118c78a-470c-4863-8b52-3aa598a6a1d5" providerId="ADAL" clId="{EEBFA574-1BF4-4523-9C2D-34AF764327D3}" dt="2024-02-09T00:05:40.186" v="356" actId="478"/>
          <ac:spMkLst>
            <pc:docMk/>
            <pc:sldMk cId="3880888346" sldId="451"/>
            <ac:spMk id="26" creationId="{17388A23-2AAD-3405-1438-2BC5E89CE295}"/>
          </ac:spMkLst>
        </pc:spChg>
        <pc:spChg chg="del">
          <ac:chgData name="Tim Miller" userId="e118c78a-470c-4863-8b52-3aa598a6a1d5" providerId="ADAL" clId="{EEBFA574-1BF4-4523-9C2D-34AF764327D3}" dt="2024-02-09T00:05:40.186" v="356" actId="478"/>
          <ac:spMkLst>
            <pc:docMk/>
            <pc:sldMk cId="3880888346" sldId="451"/>
            <ac:spMk id="33" creationId="{A9A2C52F-D8F2-8441-2EAE-BE944E9DEE57}"/>
          </ac:spMkLst>
        </pc:spChg>
        <pc:spChg chg="del">
          <ac:chgData name="Tim Miller" userId="e118c78a-470c-4863-8b52-3aa598a6a1d5" providerId="ADAL" clId="{EEBFA574-1BF4-4523-9C2D-34AF764327D3}" dt="2024-02-09T00:05:40.186" v="356" actId="478"/>
          <ac:spMkLst>
            <pc:docMk/>
            <pc:sldMk cId="3880888346" sldId="451"/>
            <ac:spMk id="44" creationId="{25536316-4C0E-C7FF-B9D1-3E5DC8B251E1}"/>
          </ac:spMkLst>
        </pc:spChg>
        <pc:spChg chg="del">
          <ac:chgData name="Tim Miller" userId="e118c78a-470c-4863-8b52-3aa598a6a1d5" providerId="ADAL" clId="{EEBFA574-1BF4-4523-9C2D-34AF764327D3}" dt="2024-02-09T00:05:40.186" v="356" actId="478"/>
          <ac:spMkLst>
            <pc:docMk/>
            <pc:sldMk cId="3880888346" sldId="451"/>
            <ac:spMk id="45" creationId="{DEFDF56B-0431-9B52-7A7C-6149BFBA07EA}"/>
          </ac:spMkLst>
        </pc:spChg>
        <pc:spChg chg="del">
          <ac:chgData name="Tim Miller" userId="e118c78a-470c-4863-8b52-3aa598a6a1d5" providerId="ADAL" clId="{EEBFA574-1BF4-4523-9C2D-34AF764327D3}" dt="2024-02-09T00:05:40.186" v="356" actId="478"/>
          <ac:spMkLst>
            <pc:docMk/>
            <pc:sldMk cId="3880888346" sldId="451"/>
            <ac:spMk id="54" creationId="{1C911F3C-5BAF-F27C-3A5D-C02B47BBD753}"/>
          </ac:spMkLst>
        </pc:spChg>
        <pc:spChg chg="del">
          <ac:chgData name="Tim Miller" userId="e118c78a-470c-4863-8b52-3aa598a6a1d5" providerId="ADAL" clId="{EEBFA574-1BF4-4523-9C2D-34AF764327D3}" dt="2024-02-09T00:05:40.186" v="356" actId="478"/>
          <ac:spMkLst>
            <pc:docMk/>
            <pc:sldMk cId="3880888346" sldId="451"/>
            <ac:spMk id="55" creationId="{A5C85896-8CC9-979B-3166-C4731D6E6280}"/>
          </ac:spMkLst>
        </pc:spChg>
        <pc:spChg chg="del">
          <ac:chgData name="Tim Miller" userId="e118c78a-470c-4863-8b52-3aa598a6a1d5" providerId="ADAL" clId="{EEBFA574-1BF4-4523-9C2D-34AF764327D3}" dt="2024-02-09T00:05:40.186" v="356" actId="478"/>
          <ac:spMkLst>
            <pc:docMk/>
            <pc:sldMk cId="3880888346" sldId="451"/>
            <ac:spMk id="56" creationId="{ACF0336B-58EF-8F48-A205-7A893F0D4A06}"/>
          </ac:spMkLst>
        </pc:spChg>
        <pc:spChg chg="del">
          <ac:chgData name="Tim Miller" userId="e118c78a-470c-4863-8b52-3aa598a6a1d5" providerId="ADAL" clId="{EEBFA574-1BF4-4523-9C2D-34AF764327D3}" dt="2024-02-09T00:05:40.186" v="356" actId="478"/>
          <ac:spMkLst>
            <pc:docMk/>
            <pc:sldMk cId="3880888346" sldId="451"/>
            <ac:spMk id="57" creationId="{E092F39B-BD66-3612-6269-AA76DBA84EA0}"/>
          </ac:spMkLst>
        </pc:spChg>
        <pc:grpChg chg="del">
          <ac:chgData name="Tim Miller" userId="e118c78a-470c-4863-8b52-3aa598a6a1d5" providerId="ADAL" clId="{EEBFA574-1BF4-4523-9C2D-34AF764327D3}" dt="2024-02-09T00:05:40.186" v="356" actId="478"/>
          <ac:grpSpMkLst>
            <pc:docMk/>
            <pc:sldMk cId="3880888346" sldId="451"/>
            <ac:grpSpMk id="58" creationId="{85824EBF-B69E-4A4C-8F46-A581B994C802}"/>
          </ac:grpSpMkLst>
        </pc:grpChg>
        <pc:cxnChg chg="del">
          <ac:chgData name="Tim Miller" userId="e118c78a-470c-4863-8b52-3aa598a6a1d5" providerId="ADAL" clId="{EEBFA574-1BF4-4523-9C2D-34AF764327D3}" dt="2024-02-09T00:05:40.186" v="356" actId="478"/>
          <ac:cxnSpMkLst>
            <pc:docMk/>
            <pc:sldMk cId="3880888346" sldId="451"/>
            <ac:cxnSpMk id="25" creationId="{3447C6D8-0D7F-8DCB-C24D-FD1FF06049BD}"/>
          </ac:cxnSpMkLst>
        </pc:cxnChg>
      </pc:sldChg>
    </pc:docChg>
  </pc:docChgLst>
  <pc:docChgLst>
    <pc:chgData name="Tim Miller" userId="e118c78a-470c-4863-8b52-3aa598a6a1d5" providerId="ADAL" clId="{F66F254C-8981-4180-BD2B-DB9C633BBB0E}"/>
    <pc:docChg chg="addSld modSld">
      <pc:chgData name="Tim Miller" userId="e118c78a-470c-4863-8b52-3aa598a6a1d5" providerId="ADAL" clId="{F66F254C-8981-4180-BD2B-DB9C633BBB0E}" dt="2023-09-23T05:51:22.796" v="25" actId="1036"/>
      <pc:docMkLst>
        <pc:docMk/>
      </pc:docMkLst>
      <pc:sldChg chg="modSp add mod">
        <pc:chgData name="Tim Miller" userId="e118c78a-470c-4863-8b52-3aa598a6a1d5" providerId="ADAL" clId="{F66F254C-8981-4180-BD2B-DB9C633BBB0E}" dt="2023-09-23T05:50:10.468" v="6" actId="1076"/>
        <pc:sldMkLst>
          <pc:docMk/>
          <pc:sldMk cId="615495026" sldId="331"/>
        </pc:sldMkLst>
        <pc:spChg chg="mod">
          <ac:chgData name="Tim Miller" userId="e118c78a-470c-4863-8b52-3aa598a6a1d5" providerId="ADAL" clId="{F66F254C-8981-4180-BD2B-DB9C633BBB0E}" dt="2023-09-23T05:50:10.468" v="6" actId="1076"/>
          <ac:spMkLst>
            <pc:docMk/>
            <pc:sldMk cId="615495026" sldId="331"/>
            <ac:spMk id="5" creationId="{E73F710F-10F2-5C52-CCDD-4D97ABD5ECFB}"/>
          </ac:spMkLst>
        </pc:spChg>
        <pc:spChg chg="mod">
          <ac:chgData name="Tim Miller" userId="e118c78a-470c-4863-8b52-3aa598a6a1d5" providerId="ADAL" clId="{F66F254C-8981-4180-BD2B-DB9C633BBB0E}" dt="2023-09-23T05:50:06.992" v="5" actId="1076"/>
          <ac:spMkLst>
            <pc:docMk/>
            <pc:sldMk cId="615495026" sldId="331"/>
            <ac:spMk id="6" creationId="{267EDC87-F818-9804-D1CF-D1627C3EAB87}"/>
          </ac:spMkLst>
        </pc:spChg>
      </pc:sldChg>
      <pc:sldChg chg="modSp add mod">
        <pc:chgData name="Tim Miller" userId="e118c78a-470c-4863-8b52-3aa598a6a1d5" providerId="ADAL" clId="{F66F254C-8981-4180-BD2B-DB9C633BBB0E}" dt="2023-09-23T05:51:12.104" v="23" actId="1036"/>
        <pc:sldMkLst>
          <pc:docMk/>
          <pc:sldMk cId="4255293974" sldId="332"/>
        </pc:sldMkLst>
        <pc:spChg chg="mod">
          <ac:chgData name="Tim Miller" userId="e118c78a-470c-4863-8b52-3aa598a6a1d5" providerId="ADAL" clId="{F66F254C-8981-4180-BD2B-DB9C633BBB0E}" dt="2023-09-23T05:51:12.104" v="23" actId="1036"/>
          <ac:spMkLst>
            <pc:docMk/>
            <pc:sldMk cId="4255293974" sldId="332"/>
            <ac:spMk id="5" creationId="{E73F710F-10F2-5C52-CCDD-4D97ABD5ECFB}"/>
          </ac:spMkLst>
        </pc:spChg>
        <pc:spChg chg="mod">
          <ac:chgData name="Tim Miller" userId="e118c78a-470c-4863-8b52-3aa598a6a1d5" providerId="ADAL" clId="{F66F254C-8981-4180-BD2B-DB9C633BBB0E}" dt="2023-09-23T05:51:12.104" v="23" actId="1036"/>
          <ac:spMkLst>
            <pc:docMk/>
            <pc:sldMk cId="4255293974" sldId="332"/>
            <ac:spMk id="6" creationId="{267EDC87-F818-9804-D1CF-D1627C3EAB87}"/>
          </ac:spMkLst>
        </pc:spChg>
      </pc:sldChg>
      <pc:sldChg chg="modSp add mod">
        <pc:chgData name="Tim Miller" userId="e118c78a-470c-4863-8b52-3aa598a6a1d5" providerId="ADAL" clId="{F66F254C-8981-4180-BD2B-DB9C633BBB0E}" dt="2023-09-23T05:51:22.796" v="25" actId="1036"/>
        <pc:sldMkLst>
          <pc:docMk/>
          <pc:sldMk cId="1769280073" sldId="333"/>
        </pc:sldMkLst>
        <pc:spChg chg="mod">
          <ac:chgData name="Tim Miller" userId="e118c78a-470c-4863-8b52-3aa598a6a1d5" providerId="ADAL" clId="{F66F254C-8981-4180-BD2B-DB9C633BBB0E}" dt="2023-09-23T05:51:22.796" v="25" actId="1036"/>
          <ac:spMkLst>
            <pc:docMk/>
            <pc:sldMk cId="1769280073" sldId="333"/>
            <ac:spMk id="5" creationId="{E73F710F-10F2-5C52-CCDD-4D97ABD5ECFB}"/>
          </ac:spMkLst>
        </pc:spChg>
        <pc:spChg chg="mod">
          <ac:chgData name="Tim Miller" userId="e118c78a-470c-4863-8b52-3aa598a6a1d5" providerId="ADAL" clId="{F66F254C-8981-4180-BD2B-DB9C633BBB0E}" dt="2023-09-23T05:50:54.578" v="16"/>
          <ac:spMkLst>
            <pc:docMk/>
            <pc:sldMk cId="1769280073" sldId="333"/>
            <ac:spMk id="6" creationId="{267EDC87-F818-9804-D1CF-D1627C3EAB87}"/>
          </ac:spMkLst>
        </pc:spChg>
      </pc:sldChg>
    </pc:docChg>
  </pc:docChgLst>
  <pc:docChgLst>
    <pc:chgData name="Tim Miller" userId="e118c78a-470c-4863-8b52-3aa598a6a1d5" providerId="ADAL" clId="{3E04C4D5-A4E1-47CD-AAE6-7DC5B71ECB94}"/>
    <pc:docChg chg="undo custSel addSld modSld">
      <pc:chgData name="Tim Miller" userId="e118c78a-470c-4863-8b52-3aa598a6a1d5" providerId="ADAL" clId="{3E04C4D5-A4E1-47CD-AAE6-7DC5B71ECB94}" dt="2024-06-03T05:57:44.797" v="303"/>
      <pc:docMkLst>
        <pc:docMk/>
      </pc:docMkLst>
      <pc:sldChg chg="addSp delSp modSp mod">
        <pc:chgData name="Tim Miller" userId="e118c78a-470c-4863-8b52-3aa598a6a1d5" providerId="ADAL" clId="{3E04C4D5-A4E1-47CD-AAE6-7DC5B71ECB94}" dt="2024-06-03T05:44:50.745" v="55" actId="1036"/>
        <pc:sldMkLst>
          <pc:docMk/>
          <pc:sldMk cId="0" sldId="257"/>
        </pc:sldMkLst>
        <pc:spChg chg="mod">
          <ac:chgData name="Tim Miller" userId="e118c78a-470c-4863-8b52-3aa598a6a1d5" providerId="ADAL" clId="{3E04C4D5-A4E1-47CD-AAE6-7DC5B71ECB94}" dt="2024-06-03T05:44:50.745" v="55" actId="1036"/>
          <ac:spMkLst>
            <pc:docMk/>
            <pc:sldMk cId="0" sldId="257"/>
            <ac:spMk id="4" creationId="{00000000-0000-0000-0000-000000000000}"/>
          </ac:spMkLst>
        </pc:spChg>
        <pc:spChg chg="add mod">
          <ac:chgData name="Tim Miller" userId="e118c78a-470c-4863-8b52-3aa598a6a1d5" providerId="ADAL" clId="{3E04C4D5-A4E1-47CD-AAE6-7DC5B71ECB94}" dt="2024-06-03T05:44:50.745" v="55" actId="1036"/>
          <ac:spMkLst>
            <pc:docMk/>
            <pc:sldMk cId="0" sldId="257"/>
            <ac:spMk id="9" creationId="{3D345C89-DB9B-FEBD-BAF6-427384C5A701}"/>
          </ac:spMkLst>
        </pc:spChg>
        <pc:spChg chg="add mod">
          <ac:chgData name="Tim Miller" userId="e118c78a-470c-4863-8b52-3aa598a6a1d5" providerId="ADAL" clId="{3E04C4D5-A4E1-47CD-AAE6-7DC5B71ECB94}" dt="2024-06-03T05:44:50.745" v="55" actId="1036"/>
          <ac:spMkLst>
            <pc:docMk/>
            <pc:sldMk cId="0" sldId="257"/>
            <ac:spMk id="10" creationId="{D21A16F9-65A7-B6CB-229A-33E3E0383917}"/>
          </ac:spMkLst>
        </pc:spChg>
        <pc:spChg chg="add del mod">
          <ac:chgData name="Tim Miller" userId="e118c78a-470c-4863-8b52-3aa598a6a1d5" providerId="ADAL" clId="{3E04C4D5-A4E1-47CD-AAE6-7DC5B71ECB94}" dt="2024-06-03T05:44:50.745" v="55" actId="1036"/>
          <ac:spMkLst>
            <pc:docMk/>
            <pc:sldMk cId="0" sldId="257"/>
            <ac:spMk id="11" creationId="{57689988-7688-1A56-A68F-0D7ECA2AC1A1}"/>
          </ac:spMkLst>
        </pc:spChg>
        <pc:grpChg chg="add del">
          <ac:chgData name="Tim Miller" userId="e118c78a-470c-4863-8b52-3aa598a6a1d5" providerId="ADAL" clId="{3E04C4D5-A4E1-47CD-AAE6-7DC5B71ECB94}" dt="2024-06-03T05:44:12.802" v="42" actId="478"/>
          <ac:grpSpMkLst>
            <pc:docMk/>
            <pc:sldMk cId="0" sldId="257"/>
            <ac:grpSpMk id="5" creationId="{00000000-0000-0000-0000-000000000000}"/>
          </ac:grpSpMkLst>
        </pc:grpChg>
        <pc:picChg chg="mod">
          <ac:chgData name="Tim Miller" userId="e118c78a-470c-4863-8b52-3aa598a6a1d5" providerId="ADAL" clId="{3E04C4D5-A4E1-47CD-AAE6-7DC5B71ECB94}" dt="2024-06-03T05:44:17.419" v="43" actId="1076"/>
          <ac:picMkLst>
            <pc:docMk/>
            <pc:sldMk cId="0" sldId="257"/>
            <ac:picMk id="2" creationId="{00000000-0000-0000-0000-000000000000}"/>
          </ac:picMkLst>
        </pc:picChg>
        <pc:picChg chg="add mod">
          <ac:chgData name="Tim Miller" userId="e118c78a-470c-4863-8b52-3aa598a6a1d5" providerId="ADAL" clId="{3E04C4D5-A4E1-47CD-AAE6-7DC5B71ECB94}" dt="2024-06-03T05:44:22.617" v="45" actId="571"/>
          <ac:picMkLst>
            <pc:docMk/>
            <pc:sldMk cId="0" sldId="257"/>
            <ac:picMk id="19" creationId="{934A380C-DC3F-9A15-76E8-3ACEE1866D1C}"/>
          </ac:picMkLst>
        </pc:picChg>
        <pc:cxnChg chg="add del">
          <ac:chgData name="Tim Miller" userId="e118c78a-470c-4863-8b52-3aa598a6a1d5" providerId="ADAL" clId="{3E04C4D5-A4E1-47CD-AAE6-7DC5B71ECB94}" dt="2024-06-03T05:43:06.053" v="28" actId="11529"/>
          <ac:cxnSpMkLst>
            <pc:docMk/>
            <pc:sldMk cId="0" sldId="257"/>
            <ac:cxnSpMk id="13" creationId="{612EC71C-2A78-EC3C-8997-7FD449B70740}"/>
          </ac:cxnSpMkLst>
        </pc:cxnChg>
        <pc:cxnChg chg="add mod">
          <ac:chgData name="Tim Miller" userId="e118c78a-470c-4863-8b52-3aa598a6a1d5" providerId="ADAL" clId="{3E04C4D5-A4E1-47CD-AAE6-7DC5B71ECB94}" dt="2024-06-03T05:44:50.745" v="55" actId="1036"/>
          <ac:cxnSpMkLst>
            <pc:docMk/>
            <pc:sldMk cId="0" sldId="257"/>
            <ac:cxnSpMk id="15" creationId="{3E2687FD-10C4-116F-6B0D-EFF34F7244BE}"/>
          </ac:cxnSpMkLst>
        </pc:cxnChg>
        <pc:cxnChg chg="add mod">
          <ac:chgData name="Tim Miller" userId="e118c78a-470c-4863-8b52-3aa598a6a1d5" providerId="ADAL" clId="{3E04C4D5-A4E1-47CD-AAE6-7DC5B71ECB94}" dt="2024-06-03T05:43:58.946" v="36"/>
          <ac:cxnSpMkLst>
            <pc:docMk/>
            <pc:sldMk cId="0" sldId="257"/>
            <ac:cxnSpMk id="17" creationId="{533A10CD-EB3E-57B5-5494-2045F1A6318E}"/>
          </ac:cxnSpMkLst>
        </pc:cxnChg>
        <pc:cxnChg chg="add mod">
          <ac:chgData name="Tim Miller" userId="e118c78a-470c-4863-8b52-3aa598a6a1d5" providerId="ADAL" clId="{3E04C4D5-A4E1-47CD-AAE6-7DC5B71ECB94}" dt="2024-06-03T05:44:02.545" v="39" actId="1076"/>
          <ac:cxnSpMkLst>
            <pc:docMk/>
            <pc:sldMk cId="0" sldId="257"/>
            <ac:cxnSpMk id="18" creationId="{62963471-9564-B014-941C-87FE10E7427A}"/>
          </ac:cxnSpMkLst>
        </pc:cxnChg>
        <pc:cxnChg chg="add mod">
          <ac:chgData name="Tim Miller" userId="e118c78a-470c-4863-8b52-3aa598a6a1d5" providerId="ADAL" clId="{3E04C4D5-A4E1-47CD-AAE6-7DC5B71ECB94}" dt="2024-06-03T05:44:22.617" v="45" actId="571"/>
          <ac:cxnSpMkLst>
            <pc:docMk/>
            <pc:sldMk cId="0" sldId="257"/>
            <ac:cxnSpMk id="20" creationId="{8E5CCC2D-9A74-7BA1-22A0-6203E5CEB67C}"/>
          </ac:cxnSpMkLst>
        </pc:cxnChg>
        <pc:cxnChg chg="add mod">
          <ac:chgData name="Tim Miller" userId="e118c78a-470c-4863-8b52-3aa598a6a1d5" providerId="ADAL" clId="{3E04C4D5-A4E1-47CD-AAE6-7DC5B71ECB94}" dt="2024-06-03T05:44:50.745" v="55" actId="1036"/>
          <ac:cxnSpMkLst>
            <pc:docMk/>
            <pc:sldMk cId="0" sldId="257"/>
            <ac:cxnSpMk id="21" creationId="{E2FD7D73-0B43-45FE-01C6-B2FB447037C7}"/>
          </ac:cxnSpMkLst>
        </pc:cxnChg>
        <pc:cxnChg chg="add mod">
          <ac:chgData name="Tim Miller" userId="e118c78a-470c-4863-8b52-3aa598a6a1d5" providerId="ADAL" clId="{3E04C4D5-A4E1-47CD-AAE6-7DC5B71ECB94}" dt="2024-06-03T05:44:50.745" v="55" actId="1036"/>
          <ac:cxnSpMkLst>
            <pc:docMk/>
            <pc:sldMk cId="0" sldId="257"/>
            <ac:cxnSpMk id="22" creationId="{75B49824-A382-8A0F-237E-32014D75D9AA}"/>
          </ac:cxnSpMkLst>
        </pc:cxnChg>
        <pc:cxnChg chg="add del mod">
          <ac:chgData name="Tim Miller" userId="e118c78a-470c-4863-8b52-3aa598a6a1d5" providerId="ADAL" clId="{3E04C4D5-A4E1-47CD-AAE6-7DC5B71ECB94}" dt="2024-06-03T05:44:32.579" v="48" actId="478"/>
          <ac:cxnSpMkLst>
            <pc:docMk/>
            <pc:sldMk cId="0" sldId="257"/>
            <ac:cxnSpMk id="23" creationId="{2BFC3794-50D5-B4A7-FCD3-7E09CCA9B488}"/>
          </ac:cxnSpMkLst>
        </pc:cxnChg>
      </pc:sldChg>
      <pc:sldChg chg="addSp delSp modSp mod">
        <pc:chgData name="Tim Miller" userId="e118c78a-470c-4863-8b52-3aa598a6a1d5" providerId="ADAL" clId="{3E04C4D5-A4E1-47CD-AAE6-7DC5B71ECB94}" dt="2024-06-03T05:57:44.797" v="303"/>
        <pc:sldMkLst>
          <pc:docMk/>
          <pc:sldMk cId="0" sldId="264"/>
        </pc:sldMkLst>
        <pc:spChg chg="mod">
          <ac:chgData name="Tim Miller" userId="e118c78a-470c-4863-8b52-3aa598a6a1d5" providerId="ADAL" clId="{3E04C4D5-A4E1-47CD-AAE6-7DC5B71ECB94}" dt="2024-06-03T05:50:12.396" v="155" actId="20577"/>
          <ac:spMkLst>
            <pc:docMk/>
            <pc:sldMk cId="0" sldId="264"/>
            <ac:spMk id="29" creationId="{00000000-0000-0000-0000-000000000000}"/>
          </ac:spMkLst>
        </pc:spChg>
        <pc:spChg chg="mod">
          <ac:chgData name="Tim Miller" userId="e118c78a-470c-4863-8b52-3aa598a6a1d5" providerId="ADAL" clId="{3E04C4D5-A4E1-47CD-AAE6-7DC5B71ECB94}" dt="2024-06-03T05:50:13.496" v="156" actId="20577"/>
          <ac:spMkLst>
            <pc:docMk/>
            <pc:sldMk cId="0" sldId="264"/>
            <ac:spMk id="30" creationId="{00000000-0000-0000-0000-000000000000}"/>
          </ac:spMkLst>
        </pc:spChg>
        <pc:spChg chg="mod">
          <ac:chgData name="Tim Miller" userId="e118c78a-470c-4863-8b52-3aa598a6a1d5" providerId="ADAL" clId="{3E04C4D5-A4E1-47CD-AAE6-7DC5B71ECB94}" dt="2024-06-03T05:50:18.580" v="159" actId="20577"/>
          <ac:spMkLst>
            <pc:docMk/>
            <pc:sldMk cId="0" sldId="264"/>
            <ac:spMk id="31" creationId="{00000000-0000-0000-0000-000000000000}"/>
          </ac:spMkLst>
        </pc:spChg>
        <pc:spChg chg="mod">
          <ac:chgData name="Tim Miller" userId="e118c78a-470c-4863-8b52-3aa598a6a1d5" providerId="ADAL" clId="{3E04C4D5-A4E1-47CD-AAE6-7DC5B71ECB94}" dt="2024-06-03T05:49:48.171" v="135" actId="122"/>
          <ac:spMkLst>
            <pc:docMk/>
            <pc:sldMk cId="0" sldId="264"/>
            <ac:spMk id="32" creationId="{00000000-0000-0000-0000-000000000000}"/>
          </ac:spMkLst>
        </pc:spChg>
        <pc:spChg chg="mod">
          <ac:chgData name="Tim Miller" userId="e118c78a-470c-4863-8b52-3aa598a6a1d5" providerId="ADAL" clId="{3E04C4D5-A4E1-47CD-AAE6-7DC5B71ECB94}" dt="2024-06-03T05:49:43.713" v="132" actId="122"/>
          <ac:spMkLst>
            <pc:docMk/>
            <pc:sldMk cId="0" sldId="264"/>
            <ac:spMk id="33" creationId="{00000000-0000-0000-0000-000000000000}"/>
          </ac:spMkLst>
        </pc:spChg>
        <pc:spChg chg="mod">
          <ac:chgData name="Tim Miller" userId="e118c78a-470c-4863-8b52-3aa598a6a1d5" providerId="ADAL" clId="{3E04C4D5-A4E1-47CD-AAE6-7DC5B71ECB94}" dt="2024-06-03T05:49:38.245" v="129" actId="122"/>
          <ac:spMkLst>
            <pc:docMk/>
            <pc:sldMk cId="0" sldId="264"/>
            <ac:spMk id="34" creationId="{00000000-0000-0000-0000-000000000000}"/>
          </ac:spMkLst>
        </pc:spChg>
        <pc:spChg chg="mod">
          <ac:chgData name="Tim Miller" userId="e118c78a-470c-4863-8b52-3aa598a6a1d5" providerId="ADAL" clId="{3E04C4D5-A4E1-47CD-AAE6-7DC5B71ECB94}" dt="2024-06-03T05:49:29.163" v="127" actId="122"/>
          <ac:spMkLst>
            <pc:docMk/>
            <pc:sldMk cId="0" sldId="264"/>
            <ac:spMk id="35" creationId="{00000000-0000-0000-0000-000000000000}"/>
          </ac:spMkLst>
        </pc:spChg>
        <pc:spChg chg="mod">
          <ac:chgData name="Tim Miller" userId="e118c78a-470c-4863-8b52-3aa598a6a1d5" providerId="ADAL" clId="{3E04C4D5-A4E1-47CD-AAE6-7DC5B71ECB94}" dt="2024-06-03T05:49:25.864" v="125" actId="122"/>
          <ac:spMkLst>
            <pc:docMk/>
            <pc:sldMk cId="0" sldId="264"/>
            <ac:spMk id="36" creationId="{00000000-0000-0000-0000-000000000000}"/>
          </ac:spMkLst>
        </pc:spChg>
        <pc:spChg chg="mod">
          <ac:chgData name="Tim Miller" userId="e118c78a-470c-4863-8b52-3aa598a6a1d5" providerId="ADAL" clId="{3E04C4D5-A4E1-47CD-AAE6-7DC5B71ECB94}" dt="2024-06-03T05:49:22.731" v="123" actId="122"/>
          <ac:spMkLst>
            <pc:docMk/>
            <pc:sldMk cId="0" sldId="264"/>
            <ac:spMk id="37" creationId="{00000000-0000-0000-0000-000000000000}"/>
          </ac:spMkLst>
        </pc:spChg>
        <pc:spChg chg="mod">
          <ac:chgData name="Tim Miller" userId="e118c78a-470c-4863-8b52-3aa598a6a1d5" providerId="ADAL" clId="{3E04C4D5-A4E1-47CD-AAE6-7DC5B71ECB94}" dt="2024-06-03T05:50:09.963" v="154" actId="122"/>
          <ac:spMkLst>
            <pc:docMk/>
            <pc:sldMk cId="0" sldId="264"/>
            <ac:spMk id="39" creationId="{00000000-0000-0000-0000-000000000000}"/>
          </ac:spMkLst>
        </pc:spChg>
        <pc:spChg chg="mod">
          <ac:chgData name="Tim Miller" userId="e118c78a-470c-4863-8b52-3aa598a6a1d5" providerId="ADAL" clId="{3E04C4D5-A4E1-47CD-AAE6-7DC5B71ECB94}" dt="2024-06-03T05:57:42.914" v="302"/>
          <ac:spMkLst>
            <pc:docMk/>
            <pc:sldMk cId="0" sldId="264"/>
            <ac:spMk id="84" creationId="{00000000-0000-0000-0000-000000000000}"/>
          </ac:spMkLst>
        </pc:spChg>
        <pc:spChg chg="mod">
          <ac:chgData name="Tim Miller" userId="e118c78a-470c-4863-8b52-3aa598a6a1d5" providerId="ADAL" clId="{3E04C4D5-A4E1-47CD-AAE6-7DC5B71ECB94}" dt="2024-06-03T05:57:44.797" v="303"/>
          <ac:spMkLst>
            <pc:docMk/>
            <pc:sldMk cId="0" sldId="264"/>
            <ac:spMk id="85" creationId="{00000000-0000-0000-0000-000000000000}"/>
          </ac:spMkLst>
        </pc:spChg>
        <pc:spChg chg="del">
          <ac:chgData name="Tim Miller" userId="e118c78a-470c-4863-8b52-3aa598a6a1d5" providerId="ADAL" clId="{3E04C4D5-A4E1-47CD-AAE6-7DC5B71ECB94}" dt="2024-06-03T05:50:30.163" v="160" actId="478"/>
          <ac:spMkLst>
            <pc:docMk/>
            <pc:sldMk cId="0" sldId="264"/>
            <ac:spMk id="86" creationId="{00000000-0000-0000-0000-000000000000}"/>
          </ac:spMkLst>
        </pc:spChg>
        <pc:spChg chg="add mod">
          <ac:chgData name="Tim Miller" userId="e118c78a-470c-4863-8b52-3aa598a6a1d5" providerId="ADAL" clId="{3E04C4D5-A4E1-47CD-AAE6-7DC5B71ECB94}" dt="2024-06-03T05:50:36.152" v="162" actId="1076"/>
          <ac:spMkLst>
            <pc:docMk/>
            <pc:sldMk cId="0" sldId="264"/>
            <ac:spMk id="87" creationId="{4E0C6FF4-0B7C-6CFC-7D41-F638F9FD78AE}"/>
          </ac:spMkLst>
        </pc:spChg>
      </pc:sldChg>
      <pc:sldChg chg="mod modShow">
        <pc:chgData name="Tim Miller" userId="e118c78a-470c-4863-8b52-3aa598a6a1d5" providerId="ADAL" clId="{3E04C4D5-A4E1-47CD-AAE6-7DC5B71ECB94}" dt="2024-06-03T05:51:22.315" v="189" actId="729"/>
        <pc:sldMkLst>
          <pc:docMk/>
          <pc:sldMk cId="0" sldId="273"/>
        </pc:sldMkLst>
      </pc:sldChg>
      <pc:sldChg chg="modSp mod">
        <pc:chgData name="Tim Miller" userId="e118c78a-470c-4863-8b52-3aa598a6a1d5" providerId="ADAL" clId="{3E04C4D5-A4E1-47CD-AAE6-7DC5B71ECB94}" dt="2024-06-03T05:54:31.489" v="272" actId="1036"/>
        <pc:sldMkLst>
          <pc:docMk/>
          <pc:sldMk cId="0" sldId="279"/>
        </pc:sldMkLst>
        <pc:spChg chg="mod">
          <ac:chgData name="Tim Miller" userId="e118c78a-470c-4863-8b52-3aa598a6a1d5" providerId="ADAL" clId="{3E04C4D5-A4E1-47CD-AAE6-7DC5B71ECB94}" dt="2024-06-03T05:54:28.903" v="268" actId="20577"/>
          <ac:spMkLst>
            <pc:docMk/>
            <pc:sldMk cId="0" sldId="279"/>
            <ac:spMk id="3" creationId="{00000000-0000-0000-0000-000000000000}"/>
          </ac:spMkLst>
        </pc:spChg>
        <pc:spChg chg="mod">
          <ac:chgData name="Tim Miller" userId="e118c78a-470c-4863-8b52-3aa598a6a1d5" providerId="ADAL" clId="{3E04C4D5-A4E1-47CD-AAE6-7DC5B71ECB94}" dt="2024-06-03T05:54:31.489" v="272" actId="1036"/>
          <ac:spMkLst>
            <pc:docMk/>
            <pc:sldMk cId="0" sldId="279"/>
            <ac:spMk id="4" creationId="{00000000-0000-0000-0000-000000000000}"/>
          </ac:spMkLst>
        </pc:spChg>
      </pc:sldChg>
      <pc:sldChg chg="mod modShow">
        <pc:chgData name="Tim Miller" userId="e118c78a-470c-4863-8b52-3aa598a6a1d5" providerId="ADAL" clId="{3E04C4D5-A4E1-47CD-AAE6-7DC5B71ECB94}" dt="2024-06-03T05:51:34.998" v="190" actId="729"/>
        <pc:sldMkLst>
          <pc:docMk/>
          <pc:sldMk cId="0" sldId="280"/>
        </pc:sldMkLst>
      </pc:sldChg>
      <pc:sldChg chg="mod modShow">
        <pc:chgData name="Tim Miller" userId="e118c78a-470c-4863-8b52-3aa598a6a1d5" providerId="ADAL" clId="{3E04C4D5-A4E1-47CD-AAE6-7DC5B71ECB94}" dt="2024-06-03T05:51:36.630" v="191" actId="729"/>
        <pc:sldMkLst>
          <pc:docMk/>
          <pc:sldMk cId="0" sldId="281"/>
        </pc:sldMkLst>
      </pc:sldChg>
      <pc:sldChg chg="addSp delSp modSp mod">
        <pc:chgData name="Tim Miller" userId="e118c78a-470c-4863-8b52-3aa598a6a1d5" providerId="ADAL" clId="{3E04C4D5-A4E1-47CD-AAE6-7DC5B71ECB94}" dt="2024-06-03T05:57:31.138" v="301" actId="20577"/>
        <pc:sldMkLst>
          <pc:docMk/>
          <pc:sldMk cId="773706431" sldId="296"/>
        </pc:sldMkLst>
        <pc:spChg chg="mod">
          <ac:chgData name="Tim Miller" userId="e118c78a-470c-4863-8b52-3aa598a6a1d5" providerId="ADAL" clId="{3E04C4D5-A4E1-47CD-AAE6-7DC5B71ECB94}" dt="2024-06-03T05:46:46.935" v="93" actId="1076"/>
          <ac:spMkLst>
            <pc:docMk/>
            <pc:sldMk cId="773706431" sldId="296"/>
            <ac:spMk id="2" creationId="{00000000-0000-0000-0000-000000000000}"/>
          </ac:spMkLst>
        </pc:spChg>
        <pc:spChg chg="add mod">
          <ac:chgData name="Tim Miller" userId="e118c78a-470c-4863-8b52-3aa598a6a1d5" providerId="ADAL" clId="{3E04C4D5-A4E1-47CD-AAE6-7DC5B71ECB94}" dt="2024-06-03T05:57:26.064" v="297"/>
          <ac:spMkLst>
            <pc:docMk/>
            <pc:sldMk cId="773706431" sldId="296"/>
            <ac:spMk id="30" creationId="{A92EF811-6F84-BE74-EB56-92690726B2E8}"/>
          </ac:spMkLst>
        </pc:spChg>
        <pc:spChg chg="mod">
          <ac:chgData name="Tim Miller" userId="e118c78a-470c-4863-8b52-3aa598a6a1d5" providerId="ADAL" clId="{3E04C4D5-A4E1-47CD-AAE6-7DC5B71ECB94}" dt="2024-06-03T05:47:38.689" v="105" actId="20577"/>
          <ac:spMkLst>
            <pc:docMk/>
            <pc:sldMk cId="773706431" sldId="296"/>
            <ac:spMk id="31" creationId="{00000000-0000-0000-0000-000000000000}"/>
          </ac:spMkLst>
        </pc:spChg>
        <pc:spChg chg="add del mod">
          <ac:chgData name="Tim Miller" userId="e118c78a-470c-4863-8b52-3aa598a6a1d5" providerId="ADAL" clId="{3E04C4D5-A4E1-47CD-AAE6-7DC5B71ECB94}" dt="2024-06-03T05:57:31.138" v="301" actId="20577"/>
          <ac:spMkLst>
            <pc:docMk/>
            <pc:sldMk cId="773706431" sldId="296"/>
            <ac:spMk id="32" creationId="{18575A5F-C90B-A2F0-A50B-0C6CBFCDF1AE}"/>
          </ac:spMkLst>
        </pc:spChg>
        <pc:spChg chg="add mod">
          <ac:chgData name="Tim Miller" userId="e118c78a-470c-4863-8b52-3aa598a6a1d5" providerId="ADAL" clId="{3E04C4D5-A4E1-47CD-AAE6-7DC5B71ECB94}" dt="2024-06-03T05:48:49.067" v="119"/>
          <ac:spMkLst>
            <pc:docMk/>
            <pc:sldMk cId="773706431" sldId="296"/>
            <ac:spMk id="33" creationId="{53E8C57A-14E8-3368-1535-8C38F14B4BA6}"/>
          </ac:spMkLst>
        </pc:spChg>
        <pc:spChg chg="add mod">
          <ac:chgData name="Tim Miller" userId="e118c78a-470c-4863-8b52-3aa598a6a1d5" providerId="ADAL" clId="{3E04C4D5-A4E1-47CD-AAE6-7DC5B71ECB94}" dt="2024-06-03T05:48:49.067" v="119"/>
          <ac:spMkLst>
            <pc:docMk/>
            <pc:sldMk cId="773706431" sldId="296"/>
            <ac:spMk id="34" creationId="{E586A035-4776-146F-AB29-F4C07CF2559E}"/>
          </ac:spMkLst>
        </pc:spChg>
        <pc:spChg chg="add mod">
          <ac:chgData name="Tim Miller" userId="e118c78a-470c-4863-8b52-3aa598a6a1d5" providerId="ADAL" clId="{3E04C4D5-A4E1-47CD-AAE6-7DC5B71ECB94}" dt="2024-06-03T05:48:49.067" v="119"/>
          <ac:spMkLst>
            <pc:docMk/>
            <pc:sldMk cId="773706431" sldId="296"/>
            <ac:spMk id="35" creationId="{DB45A797-79A8-7A65-5ACE-04222DD76531}"/>
          </ac:spMkLst>
        </pc:spChg>
        <pc:spChg chg="add mod">
          <ac:chgData name="Tim Miller" userId="e118c78a-470c-4863-8b52-3aa598a6a1d5" providerId="ADAL" clId="{3E04C4D5-A4E1-47CD-AAE6-7DC5B71ECB94}" dt="2024-06-03T05:48:49.067" v="119"/>
          <ac:spMkLst>
            <pc:docMk/>
            <pc:sldMk cId="773706431" sldId="296"/>
            <ac:spMk id="36" creationId="{5AC237E2-6806-C002-8386-F8C6384C571D}"/>
          </ac:spMkLst>
        </pc:spChg>
        <pc:spChg chg="add mod">
          <ac:chgData name="Tim Miller" userId="e118c78a-470c-4863-8b52-3aa598a6a1d5" providerId="ADAL" clId="{3E04C4D5-A4E1-47CD-AAE6-7DC5B71ECB94}" dt="2024-06-03T05:48:49.067" v="119"/>
          <ac:spMkLst>
            <pc:docMk/>
            <pc:sldMk cId="773706431" sldId="296"/>
            <ac:spMk id="37" creationId="{57A56D22-9227-0453-5BC1-98DB088CA0D5}"/>
          </ac:spMkLst>
        </pc:spChg>
        <pc:spChg chg="mod">
          <ac:chgData name="Tim Miller" userId="e118c78a-470c-4863-8b52-3aa598a6a1d5" providerId="ADAL" clId="{3E04C4D5-A4E1-47CD-AAE6-7DC5B71ECB94}" dt="2024-06-03T05:46:22.566" v="88" actId="164"/>
          <ac:spMkLst>
            <pc:docMk/>
            <pc:sldMk cId="773706431" sldId="296"/>
            <ac:spMk id="38" creationId="{00000000-0000-0000-0000-000000000000}"/>
          </ac:spMkLst>
        </pc:spChg>
        <pc:spChg chg="mod">
          <ac:chgData name="Tim Miller" userId="e118c78a-470c-4863-8b52-3aa598a6a1d5" providerId="ADAL" clId="{3E04C4D5-A4E1-47CD-AAE6-7DC5B71ECB94}" dt="2024-06-03T05:46:22.566" v="88" actId="164"/>
          <ac:spMkLst>
            <pc:docMk/>
            <pc:sldMk cId="773706431" sldId="296"/>
            <ac:spMk id="49" creationId="{00000000-0000-0000-0000-000000000000}"/>
          </ac:spMkLst>
        </pc:spChg>
        <pc:spChg chg="add del">
          <ac:chgData name="Tim Miller" userId="e118c78a-470c-4863-8b52-3aa598a6a1d5" providerId="ADAL" clId="{3E04C4D5-A4E1-47CD-AAE6-7DC5B71ECB94}" dt="2024-06-03T05:48:39.898" v="118" actId="478"/>
          <ac:spMkLst>
            <pc:docMk/>
            <pc:sldMk cId="773706431" sldId="296"/>
            <ac:spMk id="95" creationId="{DB04E781-2CA6-F0E9-C15F-BA616B5B2414}"/>
          </ac:spMkLst>
        </pc:spChg>
        <pc:spChg chg="add del">
          <ac:chgData name="Tim Miller" userId="e118c78a-470c-4863-8b52-3aa598a6a1d5" providerId="ADAL" clId="{3E04C4D5-A4E1-47CD-AAE6-7DC5B71ECB94}" dt="2024-06-03T05:48:39.898" v="118" actId="478"/>
          <ac:spMkLst>
            <pc:docMk/>
            <pc:sldMk cId="773706431" sldId="296"/>
            <ac:spMk id="96" creationId="{095F1AC6-B939-ECA5-AB8D-1D7522C97815}"/>
          </ac:spMkLst>
        </pc:spChg>
        <pc:spChg chg="add mod">
          <ac:chgData name="Tim Miller" userId="e118c78a-470c-4863-8b52-3aa598a6a1d5" providerId="ADAL" clId="{3E04C4D5-A4E1-47CD-AAE6-7DC5B71ECB94}" dt="2024-06-03T05:48:49.067" v="119"/>
          <ac:spMkLst>
            <pc:docMk/>
            <pc:sldMk cId="773706431" sldId="296"/>
            <ac:spMk id="97" creationId="{2502B58B-5F6C-2D58-1408-9EDEEB82CB2E}"/>
          </ac:spMkLst>
        </pc:spChg>
        <pc:spChg chg="mod">
          <ac:chgData name="Tim Miller" userId="e118c78a-470c-4863-8b52-3aa598a6a1d5" providerId="ADAL" clId="{3E04C4D5-A4E1-47CD-AAE6-7DC5B71ECB94}" dt="2024-06-03T05:48:00.246" v="109" actId="14100"/>
          <ac:spMkLst>
            <pc:docMk/>
            <pc:sldMk cId="773706431" sldId="296"/>
            <ac:spMk id="98" creationId="{02A5297B-9D72-49DF-963F-47E6537B6E62}"/>
          </ac:spMkLst>
        </pc:spChg>
        <pc:spChg chg="add del">
          <ac:chgData name="Tim Miller" userId="e118c78a-470c-4863-8b52-3aa598a6a1d5" providerId="ADAL" clId="{3E04C4D5-A4E1-47CD-AAE6-7DC5B71ECB94}" dt="2024-06-03T05:48:39.898" v="118" actId="478"/>
          <ac:spMkLst>
            <pc:docMk/>
            <pc:sldMk cId="773706431" sldId="296"/>
            <ac:spMk id="99" creationId="{2A199FD3-E9AD-37AA-7863-AC5E08A59A54}"/>
          </ac:spMkLst>
        </pc:spChg>
        <pc:spChg chg="add del">
          <ac:chgData name="Tim Miller" userId="e118c78a-470c-4863-8b52-3aa598a6a1d5" providerId="ADAL" clId="{3E04C4D5-A4E1-47CD-AAE6-7DC5B71ECB94}" dt="2024-06-03T05:48:39.898" v="118" actId="478"/>
          <ac:spMkLst>
            <pc:docMk/>
            <pc:sldMk cId="773706431" sldId="296"/>
            <ac:spMk id="100" creationId="{11032440-5A93-3589-7269-1700DBEDD980}"/>
          </ac:spMkLst>
        </pc:spChg>
        <pc:spChg chg="add mod">
          <ac:chgData name="Tim Miller" userId="e118c78a-470c-4863-8b52-3aa598a6a1d5" providerId="ADAL" clId="{3E04C4D5-A4E1-47CD-AAE6-7DC5B71ECB94}" dt="2024-06-03T05:48:49.067" v="119"/>
          <ac:spMkLst>
            <pc:docMk/>
            <pc:sldMk cId="773706431" sldId="296"/>
            <ac:spMk id="101" creationId="{E3C84A45-4323-C104-39B6-C20A55B2C2DA}"/>
          </ac:spMkLst>
        </pc:spChg>
        <pc:spChg chg="add del">
          <ac:chgData name="Tim Miller" userId="e118c78a-470c-4863-8b52-3aa598a6a1d5" providerId="ADAL" clId="{3E04C4D5-A4E1-47CD-AAE6-7DC5B71ECB94}" dt="2024-06-03T05:48:39.898" v="118" actId="478"/>
          <ac:spMkLst>
            <pc:docMk/>
            <pc:sldMk cId="773706431" sldId="296"/>
            <ac:spMk id="102" creationId="{6F7F4E00-F191-5102-75D6-C88E715B33AA}"/>
          </ac:spMkLst>
        </pc:spChg>
        <pc:spChg chg="add del">
          <ac:chgData name="Tim Miller" userId="e118c78a-470c-4863-8b52-3aa598a6a1d5" providerId="ADAL" clId="{3E04C4D5-A4E1-47CD-AAE6-7DC5B71ECB94}" dt="2024-06-03T05:48:39.898" v="118" actId="478"/>
          <ac:spMkLst>
            <pc:docMk/>
            <pc:sldMk cId="773706431" sldId="296"/>
            <ac:spMk id="103" creationId="{AE240391-33D8-06B9-4BDF-AA01256D28A3}"/>
          </ac:spMkLst>
        </pc:spChg>
        <pc:spChg chg="add del">
          <ac:chgData name="Tim Miller" userId="e118c78a-470c-4863-8b52-3aa598a6a1d5" providerId="ADAL" clId="{3E04C4D5-A4E1-47CD-AAE6-7DC5B71ECB94}" dt="2024-06-03T05:48:39.898" v="118" actId="478"/>
          <ac:spMkLst>
            <pc:docMk/>
            <pc:sldMk cId="773706431" sldId="296"/>
            <ac:spMk id="104" creationId="{306AAD56-F350-5A61-CD0A-A963C04EE5F2}"/>
          </ac:spMkLst>
        </pc:spChg>
        <pc:spChg chg="del">
          <ac:chgData name="Tim Miller" userId="e118c78a-470c-4863-8b52-3aa598a6a1d5" providerId="ADAL" clId="{3E04C4D5-A4E1-47CD-AAE6-7DC5B71ECB94}" dt="2024-06-03T05:48:24.690" v="112" actId="478"/>
          <ac:spMkLst>
            <pc:docMk/>
            <pc:sldMk cId="773706431" sldId="296"/>
            <ac:spMk id="105" creationId="{594C8E47-81DA-CE58-D930-5C347E18829E}"/>
          </ac:spMkLst>
        </pc:spChg>
        <pc:spChg chg="del mod">
          <ac:chgData name="Tim Miller" userId="e118c78a-470c-4863-8b52-3aa598a6a1d5" providerId="ADAL" clId="{3E04C4D5-A4E1-47CD-AAE6-7DC5B71ECB94}" dt="2024-06-03T05:48:28.263" v="114" actId="478"/>
          <ac:spMkLst>
            <pc:docMk/>
            <pc:sldMk cId="773706431" sldId="296"/>
            <ac:spMk id="106" creationId="{D8E086CF-5FAB-E685-7A74-F14937A40F45}"/>
          </ac:spMkLst>
        </pc:spChg>
        <pc:grpChg chg="add mod">
          <ac:chgData name="Tim Miller" userId="e118c78a-470c-4863-8b52-3aa598a6a1d5" providerId="ADAL" clId="{3E04C4D5-A4E1-47CD-AAE6-7DC5B71ECB94}" dt="2024-06-03T05:47:11.717" v="101" actId="1076"/>
          <ac:grpSpMkLst>
            <pc:docMk/>
            <pc:sldMk cId="773706431" sldId="296"/>
            <ac:grpSpMk id="29" creationId="{59C71130-37E8-4636-97B9-443F9B937064}"/>
          </ac:grpSpMkLst>
        </pc:grpChg>
        <pc:picChg chg="mod">
          <ac:chgData name="Tim Miller" userId="e118c78a-470c-4863-8b52-3aa598a6a1d5" providerId="ADAL" clId="{3E04C4D5-A4E1-47CD-AAE6-7DC5B71ECB94}" dt="2024-06-03T05:46:22.566" v="88" actId="164"/>
          <ac:picMkLst>
            <pc:docMk/>
            <pc:sldMk cId="773706431" sldId="296"/>
            <ac:picMk id="39"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4"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5"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6"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7"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48"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4"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5"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6"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7"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8"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59"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4"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5"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6"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7"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8"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69"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4"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5"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6"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7"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8"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79"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4"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5"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6"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7"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8"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89"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90"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91"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92"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93" creationId="{00000000-0000-0000-0000-000000000000}"/>
          </ac:picMkLst>
        </pc:picChg>
        <pc:picChg chg="mod">
          <ac:chgData name="Tim Miller" userId="e118c78a-470c-4863-8b52-3aa598a6a1d5" providerId="ADAL" clId="{3E04C4D5-A4E1-47CD-AAE6-7DC5B71ECB94}" dt="2024-06-03T05:46:22.566" v="88" actId="164"/>
          <ac:picMkLst>
            <pc:docMk/>
            <pc:sldMk cId="773706431" sldId="296"/>
            <ac:picMk id="94" creationId="{00000000-0000-0000-0000-000000000000}"/>
          </ac:picMkLst>
        </pc:picChg>
      </pc:sldChg>
      <pc:sldChg chg="mod modShow">
        <pc:chgData name="Tim Miller" userId="e118c78a-470c-4863-8b52-3aa598a6a1d5" providerId="ADAL" clId="{3E04C4D5-A4E1-47CD-AAE6-7DC5B71ECB94}" dt="2024-06-03T05:46:09.714" v="86" actId="729"/>
        <pc:sldMkLst>
          <pc:docMk/>
          <pc:sldMk cId="1874144819" sldId="297"/>
        </pc:sldMkLst>
      </pc:sldChg>
      <pc:sldChg chg="modSp">
        <pc:chgData name="Tim Miller" userId="e118c78a-470c-4863-8b52-3aa598a6a1d5" providerId="ADAL" clId="{3E04C4D5-A4E1-47CD-AAE6-7DC5B71ECB94}" dt="2024-06-03T05:51:44.817" v="192" actId="20577"/>
        <pc:sldMkLst>
          <pc:docMk/>
          <pc:sldMk cId="4063586454" sldId="326"/>
        </pc:sldMkLst>
        <pc:spChg chg="mod">
          <ac:chgData name="Tim Miller" userId="e118c78a-470c-4863-8b52-3aa598a6a1d5" providerId="ADAL" clId="{3E04C4D5-A4E1-47CD-AAE6-7DC5B71ECB94}" dt="2024-06-03T05:51:44.817" v="192" actId="20577"/>
          <ac:spMkLst>
            <pc:docMk/>
            <pc:sldMk cId="4063586454" sldId="326"/>
            <ac:spMk id="5" creationId="{B3FCE0BB-565E-B2F0-76F3-8174FCCBF4CF}"/>
          </ac:spMkLst>
        </pc:spChg>
      </pc:sldChg>
      <pc:sldChg chg="modSp">
        <pc:chgData name="Tim Miller" userId="e118c78a-470c-4863-8b52-3aa598a6a1d5" providerId="ADAL" clId="{3E04C4D5-A4E1-47CD-AAE6-7DC5B71ECB94}" dt="2024-06-03T05:51:01.465" v="188" actId="20577"/>
        <pc:sldMkLst>
          <pc:docMk/>
          <pc:sldMk cId="958589358" sldId="330"/>
        </pc:sldMkLst>
        <pc:spChg chg="mod">
          <ac:chgData name="Tim Miller" userId="e118c78a-470c-4863-8b52-3aa598a6a1d5" providerId="ADAL" clId="{3E04C4D5-A4E1-47CD-AAE6-7DC5B71ECB94}" dt="2024-06-03T05:51:01.465" v="188" actId="20577"/>
          <ac:spMkLst>
            <pc:docMk/>
            <pc:sldMk cId="958589358" sldId="330"/>
            <ac:spMk id="5" creationId="{E73F710F-10F2-5C52-CCDD-4D97ABD5ECFB}"/>
          </ac:spMkLst>
        </pc:spChg>
      </pc:sldChg>
      <pc:sldChg chg="modSp add mod">
        <pc:chgData name="Tim Miller" userId="e118c78a-470c-4863-8b52-3aa598a6a1d5" providerId="ADAL" clId="{3E04C4D5-A4E1-47CD-AAE6-7DC5B71ECB94}" dt="2024-06-03T05:57:19.713" v="296" actId="20577"/>
        <pc:sldMkLst>
          <pc:docMk/>
          <pc:sldMk cId="2473468822" sldId="451"/>
        </pc:sldMkLst>
        <pc:spChg chg="mod">
          <ac:chgData name="Tim Miller" userId="e118c78a-470c-4863-8b52-3aa598a6a1d5" providerId="ADAL" clId="{3E04C4D5-A4E1-47CD-AAE6-7DC5B71ECB94}" dt="2024-06-03T05:45:45.655" v="72" actId="122"/>
          <ac:spMkLst>
            <pc:docMk/>
            <pc:sldMk cId="2473468822" sldId="451"/>
            <ac:spMk id="95" creationId="{74C25C15-5151-FC03-E4B1-498CCCC4AB09}"/>
          </ac:spMkLst>
        </pc:spChg>
        <pc:spChg chg="mod">
          <ac:chgData name="Tim Miller" userId="e118c78a-470c-4863-8b52-3aa598a6a1d5" providerId="ADAL" clId="{3E04C4D5-A4E1-47CD-AAE6-7DC5B71ECB94}" dt="2024-06-03T05:45:45.655" v="72" actId="122"/>
          <ac:spMkLst>
            <pc:docMk/>
            <pc:sldMk cId="2473468822" sldId="451"/>
            <ac:spMk id="97" creationId="{068E8354-3955-9589-96BF-E004D592384C}"/>
          </ac:spMkLst>
        </pc:spChg>
        <pc:spChg chg="mod">
          <ac:chgData name="Tim Miller" userId="e118c78a-470c-4863-8b52-3aa598a6a1d5" providerId="ADAL" clId="{3E04C4D5-A4E1-47CD-AAE6-7DC5B71ECB94}" dt="2024-06-03T05:45:49.855" v="73" actId="20577"/>
          <ac:spMkLst>
            <pc:docMk/>
            <pc:sldMk cId="2473468822" sldId="451"/>
            <ac:spMk id="99" creationId="{BBADD516-D260-1E36-06FF-A2776B261718}"/>
          </ac:spMkLst>
        </pc:spChg>
        <pc:spChg chg="mod">
          <ac:chgData name="Tim Miller" userId="e118c78a-470c-4863-8b52-3aa598a6a1d5" providerId="ADAL" clId="{3E04C4D5-A4E1-47CD-AAE6-7DC5B71ECB94}" dt="2024-06-03T05:45:59.174" v="83" actId="20577"/>
          <ac:spMkLst>
            <pc:docMk/>
            <pc:sldMk cId="2473468822" sldId="451"/>
            <ac:spMk id="100" creationId="{12DA4530-0D06-A6E7-5CC7-61E3D8DC93A1}"/>
          </ac:spMkLst>
        </pc:spChg>
        <pc:spChg chg="mod">
          <ac:chgData name="Tim Miller" userId="e118c78a-470c-4863-8b52-3aa598a6a1d5" providerId="ADAL" clId="{3E04C4D5-A4E1-47CD-AAE6-7DC5B71ECB94}" dt="2024-06-03T05:45:52.221" v="74" actId="20577"/>
          <ac:spMkLst>
            <pc:docMk/>
            <pc:sldMk cId="2473468822" sldId="451"/>
            <ac:spMk id="102" creationId="{190EBEC5-B2B3-39C6-0EF4-D0134D51DF60}"/>
          </ac:spMkLst>
        </pc:spChg>
        <pc:spChg chg="mod">
          <ac:chgData name="Tim Miller" userId="e118c78a-470c-4863-8b52-3aa598a6a1d5" providerId="ADAL" clId="{3E04C4D5-A4E1-47CD-AAE6-7DC5B71ECB94}" dt="2024-06-03T05:45:53.769" v="75" actId="20577"/>
          <ac:spMkLst>
            <pc:docMk/>
            <pc:sldMk cId="2473468822" sldId="451"/>
            <ac:spMk id="103" creationId="{6777D519-B0B4-FC7B-FB03-65F929BD7F63}"/>
          </ac:spMkLst>
        </pc:spChg>
        <pc:spChg chg="mod">
          <ac:chgData name="Tim Miller" userId="e118c78a-470c-4863-8b52-3aa598a6a1d5" providerId="ADAL" clId="{3E04C4D5-A4E1-47CD-AAE6-7DC5B71ECB94}" dt="2024-06-03T05:46:01.132" v="85" actId="20577"/>
          <ac:spMkLst>
            <pc:docMk/>
            <pc:sldMk cId="2473468822" sldId="451"/>
            <ac:spMk id="104" creationId="{AF4F2FE9-E5BE-8F4E-A8D9-A0ECC740E016}"/>
          </ac:spMkLst>
        </pc:spChg>
        <pc:spChg chg="mod">
          <ac:chgData name="Tim Miller" userId="e118c78a-470c-4863-8b52-3aa598a6a1d5" providerId="ADAL" clId="{3E04C4D5-A4E1-47CD-AAE6-7DC5B71ECB94}" dt="2024-06-03T05:57:13.414" v="286" actId="20577"/>
          <ac:spMkLst>
            <pc:docMk/>
            <pc:sldMk cId="2473468822" sldId="451"/>
            <ac:spMk id="108" creationId="{E8CF410D-5596-8EC5-6BA2-2E9E43FA6B8F}"/>
          </ac:spMkLst>
        </pc:spChg>
        <pc:spChg chg="mod">
          <ac:chgData name="Tim Miller" userId="e118c78a-470c-4863-8b52-3aa598a6a1d5" providerId="ADAL" clId="{3E04C4D5-A4E1-47CD-AAE6-7DC5B71ECB94}" dt="2024-06-03T05:57:19.713" v="296" actId="20577"/>
          <ac:spMkLst>
            <pc:docMk/>
            <pc:sldMk cId="2473468822" sldId="451"/>
            <ac:spMk id="109" creationId="{20E3D6B8-7B93-5D89-49B0-C1C05B84C997}"/>
          </ac:spMkLst>
        </pc:spChg>
      </pc:sldChg>
      <pc:sldChg chg="add mod modShow">
        <pc:chgData name="Tim Miller" userId="e118c78a-470c-4863-8b52-3aa598a6a1d5" providerId="ADAL" clId="{3E04C4D5-A4E1-47CD-AAE6-7DC5B71ECB94}" dt="2024-06-03T05:48:14.033" v="111" actId="729"/>
        <pc:sldMkLst>
          <pc:docMk/>
          <pc:sldMk cId="67472899" sldId="452"/>
        </pc:sldMkLst>
      </pc:sldChg>
      <pc:sldChg chg="add mod modShow">
        <pc:chgData name="Tim Miller" userId="e118c78a-470c-4863-8b52-3aa598a6a1d5" providerId="ADAL" clId="{3E04C4D5-A4E1-47CD-AAE6-7DC5B71ECB94}" dt="2024-06-03T05:49:13.703" v="121" actId="729"/>
        <pc:sldMkLst>
          <pc:docMk/>
          <pc:sldMk cId="873072973" sldId="453"/>
        </pc:sldMkLst>
      </pc:sldChg>
      <pc:sldChg chg="modSp add">
        <pc:chgData name="Tim Miller" userId="e118c78a-470c-4863-8b52-3aa598a6a1d5" providerId="ADAL" clId="{3E04C4D5-A4E1-47CD-AAE6-7DC5B71ECB94}" dt="2024-06-03T05:53:47.608" v="266" actId="20577"/>
        <pc:sldMkLst>
          <pc:docMk/>
          <pc:sldMk cId="2712105434" sldId="454"/>
        </pc:sldMkLst>
        <pc:spChg chg="mod">
          <ac:chgData name="Tim Miller" userId="e118c78a-470c-4863-8b52-3aa598a6a1d5" providerId="ADAL" clId="{3E04C4D5-A4E1-47CD-AAE6-7DC5B71ECB94}" dt="2024-06-03T05:53:47.608" v="266" actId="20577"/>
          <ac:spMkLst>
            <pc:docMk/>
            <pc:sldMk cId="2712105434" sldId="454"/>
            <ac:spMk id="5" creationId="{E73F710F-10F2-5C52-CCDD-4D97ABD5ECFB}"/>
          </ac:spMkLst>
        </pc:spChg>
      </pc:sldChg>
    </pc:docChg>
  </pc:docChgLst>
  <pc:docChgLst>
    <pc:chgData name="Timothy Miller" userId="92f9a0d9-564f-4817-a007-aa737ec86ca3" providerId="ADAL" clId="{A81B0F3F-3FBB-4F57-94AF-FF32CAFFB794}"/>
    <pc:docChg chg="undo custSel modSld">
      <pc:chgData name="Timothy Miller" userId="92f9a0d9-564f-4817-a007-aa737ec86ca3" providerId="ADAL" clId="{A81B0F3F-3FBB-4F57-94AF-FF32CAFFB794}" dt="2022-02-28T09:48:12.923" v="2" actId="167"/>
      <pc:docMkLst>
        <pc:docMk/>
      </pc:docMkLst>
      <pc:sldChg chg="modSp mod">
        <pc:chgData name="Timothy Miller" userId="92f9a0d9-564f-4817-a007-aa737ec86ca3" providerId="ADAL" clId="{A81B0F3F-3FBB-4F57-94AF-FF32CAFFB794}" dt="2022-02-28T09:48:12.923" v="2" actId="167"/>
        <pc:sldMkLst>
          <pc:docMk/>
          <pc:sldMk cId="1874144819" sldId="297"/>
        </pc:sldMkLst>
        <pc:spChg chg="mod ord">
          <ac:chgData name="Timothy Miller" userId="92f9a0d9-564f-4817-a007-aa737ec86ca3" providerId="ADAL" clId="{A81B0F3F-3FBB-4F57-94AF-FF32CAFFB794}" dt="2022-02-28T09:48:12.923" v="2" actId="167"/>
          <ac:spMkLst>
            <pc:docMk/>
            <pc:sldMk cId="1874144819" sldId="297"/>
            <ac:spMk id="2" creationId="{00000000-0000-0000-0000-000000000000}"/>
          </ac:spMkLst>
        </pc:spChg>
      </pc:sldChg>
    </pc:docChg>
  </pc:docChgLst>
  <pc:docChgLst>
    <pc:chgData name="Tim Miller" userId="e118c78a-470c-4863-8b52-3aa598a6a1d5" providerId="ADAL" clId="{42FFEA78-29EA-45D0-AACF-0065C03FAC2F}"/>
    <pc:docChg chg="undo custSel modSld">
      <pc:chgData name="Tim Miller" userId="e118c78a-470c-4863-8b52-3aa598a6a1d5" providerId="ADAL" clId="{42FFEA78-29EA-45D0-AACF-0065C03FAC2F}" dt="2024-08-11T06:48:49.539" v="21" actId="20577"/>
      <pc:docMkLst>
        <pc:docMk/>
      </pc:docMkLst>
      <pc:sldChg chg="modNotesTx">
        <pc:chgData name="Tim Miller" userId="e118c78a-470c-4863-8b52-3aa598a6a1d5" providerId="ADAL" clId="{42FFEA78-29EA-45D0-AACF-0065C03FAC2F}" dt="2024-08-11T06:48:49.539" v="21" actId="20577"/>
        <pc:sldMkLst>
          <pc:docMk/>
          <pc:sldMk cId="2193823185" sldId="449"/>
        </pc:sldMkLst>
      </pc:sldChg>
    </pc:docChg>
  </pc:docChgLst>
  <pc:docChgLst>
    <pc:chgData name="Timothy Miller" userId="92f9a0d9-564f-4817-a007-aa737ec86ca3" providerId="ADAL" clId="{7BCAF21F-4019-4B82-8D86-6DD99C1824E9}"/>
    <pc:docChg chg="undo redo custSel addSld delSld modSld sldOrd">
      <pc:chgData name="Timothy Miller" userId="92f9a0d9-564f-4817-a007-aa737ec86ca3" providerId="ADAL" clId="{7BCAF21F-4019-4B82-8D86-6DD99C1824E9}" dt="2023-04-04T03:53:56.734" v="3283"/>
      <pc:docMkLst>
        <pc:docMk/>
      </pc:docMkLst>
      <pc:sldChg chg="mod modShow">
        <pc:chgData name="Timothy Miller" userId="92f9a0d9-564f-4817-a007-aa737ec86ca3" providerId="ADAL" clId="{7BCAF21F-4019-4B82-8D86-6DD99C1824E9}" dt="2022-12-06T00:28:16.017" v="1603" actId="729"/>
        <pc:sldMkLst>
          <pc:docMk/>
          <pc:sldMk cId="0" sldId="258"/>
        </pc:sldMkLst>
      </pc:sldChg>
      <pc:sldChg chg="mod modShow">
        <pc:chgData name="Timothy Miller" userId="92f9a0d9-564f-4817-a007-aa737ec86ca3" providerId="ADAL" clId="{7BCAF21F-4019-4B82-8D86-6DD99C1824E9}" dt="2022-12-05T21:35:03.246" v="1" actId="729"/>
        <pc:sldMkLst>
          <pc:docMk/>
          <pc:sldMk cId="0" sldId="266"/>
        </pc:sldMkLst>
      </pc:sldChg>
      <pc:sldChg chg="mod modShow">
        <pc:chgData name="Timothy Miller" userId="92f9a0d9-564f-4817-a007-aa737ec86ca3" providerId="ADAL" clId="{7BCAF21F-4019-4B82-8D86-6DD99C1824E9}" dt="2022-12-05T21:35:03.246" v="1" actId="729"/>
        <pc:sldMkLst>
          <pc:docMk/>
          <pc:sldMk cId="0" sldId="267"/>
        </pc:sldMkLst>
      </pc:sldChg>
      <pc:sldChg chg="addSp delSp modSp mod modShow">
        <pc:chgData name="Timothy Miller" userId="92f9a0d9-564f-4817-a007-aa737ec86ca3" providerId="ADAL" clId="{7BCAF21F-4019-4B82-8D86-6DD99C1824E9}" dt="2022-12-06T00:56:50.620" v="2597" actId="729"/>
        <pc:sldMkLst>
          <pc:docMk/>
          <pc:sldMk cId="0" sldId="268"/>
        </pc:sldMkLst>
        <pc:spChg chg="del">
          <ac:chgData name="Timothy Miller" userId="92f9a0d9-564f-4817-a007-aa737ec86ca3" providerId="ADAL" clId="{7BCAF21F-4019-4B82-8D86-6DD99C1824E9}" dt="2022-12-05T23:35:59.083" v="986" actId="478"/>
          <ac:spMkLst>
            <pc:docMk/>
            <pc:sldMk cId="0" sldId="268"/>
            <ac:spMk id="2" creationId="{00000000-0000-0000-0000-000000000000}"/>
          </ac:spMkLst>
        </pc:spChg>
        <pc:spChg chg="add mod">
          <ac:chgData name="Timothy Miller" userId="92f9a0d9-564f-4817-a007-aa737ec86ca3" providerId="ADAL" clId="{7BCAF21F-4019-4B82-8D86-6DD99C1824E9}" dt="2022-12-05T23:35:59.083" v="986" actId="478"/>
          <ac:spMkLst>
            <pc:docMk/>
            <pc:sldMk cId="0" sldId="268"/>
            <ac:spMk id="5" creationId="{E575F7CB-B79D-55A6-B5B2-C991C54919D4}"/>
          </ac:spMkLst>
        </pc:spChg>
        <pc:picChg chg="mod">
          <ac:chgData name="Timothy Miller" userId="92f9a0d9-564f-4817-a007-aa737ec86ca3" providerId="ADAL" clId="{7BCAF21F-4019-4B82-8D86-6DD99C1824E9}" dt="2022-12-05T23:37:18.375" v="996" actId="14100"/>
          <ac:picMkLst>
            <pc:docMk/>
            <pc:sldMk cId="0" sldId="268"/>
            <ac:picMk id="3" creationId="{29E8B8D2-2C38-435C-B74C-1D86B5F80A38}"/>
          </ac:picMkLst>
        </pc:picChg>
      </pc:sldChg>
      <pc:sldChg chg="mod modShow">
        <pc:chgData name="Timothy Miller" userId="92f9a0d9-564f-4817-a007-aa737ec86ca3" providerId="ADAL" clId="{7BCAF21F-4019-4B82-8D86-6DD99C1824E9}" dt="2022-12-05T21:35:03.246" v="1" actId="729"/>
        <pc:sldMkLst>
          <pc:docMk/>
          <pc:sldMk cId="0" sldId="269"/>
        </pc:sldMkLst>
      </pc:sldChg>
      <pc:sldChg chg="mod modShow">
        <pc:chgData name="Timothy Miller" userId="92f9a0d9-564f-4817-a007-aa737ec86ca3" providerId="ADAL" clId="{7BCAF21F-4019-4B82-8D86-6DD99C1824E9}" dt="2022-12-05T21:35:03.246" v="1" actId="729"/>
        <pc:sldMkLst>
          <pc:docMk/>
          <pc:sldMk cId="0" sldId="270"/>
        </pc:sldMkLst>
      </pc:sldChg>
      <pc:sldChg chg="mod modShow">
        <pc:chgData name="Timothy Miller" userId="92f9a0d9-564f-4817-a007-aa737ec86ca3" providerId="ADAL" clId="{7BCAF21F-4019-4B82-8D86-6DD99C1824E9}" dt="2022-12-06T00:27:44.783" v="1602" actId="729"/>
        <pc:sldMkLst>
          <pc:docMk/>
          <pc:sldMk cId="0" sldId="271"/>
        </pc:sldMkLst>
      </pc:sldChg>
      <pc:sldChg chg="modSp mod">
        <pc:chgData name="Timothy Miller" userId="92f9a0d9-564f-4817-a007-aa737ec86ca3" providerId="ADAL" clId="{7BCAF21F-4019-4B82-8D86-6DD99C1824E9}" dt="2022-12-05T23:34:20.542" v="982" actId="207"/>
        <pc:sldMkLst>
          <pc:docMk/>
          <pc:sldMk cId="0" sldId="272"/>
        </pc:sldMkLst>
        <pc:spChg chg="mod">
          <ac:chgData name="Timothy Miller" userId="92f9a0d9-564f-4817-a007-aa737ec86ca3" providerId="ADAL" clId="{7BCAF21F-4019-4B82-8D86-6DD99C1824E9}" dt="2022-12-05T23:34:20.542" v="982" actId="207"/>
          <ac:spMkLst>
            <pc:docMk/>
            <pc:sldMk cId="0" sldId="272"/>
            <ac:spMk id="3" creationId="{00000000-0000-0000-0000-000000000000}"/>
          </ac:spMkLst>
        </pc:spChg>
      </pc:sldChg>
      <pc:sldChg chg="mod modShow">
        <pc:chgData name="Timothy Miller" userId="92f9a0d9-564f-4817-a007-aa737ec86ca3" providerId="ADAL" clId="{7BCAF21F-4019-4B82-8D86-6DD99C1824E9}" dt="2022-12-05T21:35:10.823" v="2" actId="729"/>
        <pc:sldMkLst>
          <pc:docMk/>
          <pc:sldMk cId="0" sldId="274"/>
        </pc:sldMkLst>
      </pc:sldChg>
      <pc:sldChg chg="modSp mod">
        <pc:chgData name="Timothy Miller" userId="92f9a0d9-564f-4817-a007-aa737ec86ca3" providerId="ADAL" clId="{7BCAF21F-4019-4B82-8D86-6DD99C1824E9}" dt="2022-12-05T23:34:03.774" v="981" actId="14100"/>
        <pc:sldMkLst>
          <pc:docMk/>
          <pc:sldMk cId="0" sldId="276"/>
        </pc:sldMkLst>
        <pc:spChg chg="mod">
          <ac:chgData name="Timothy Miller" userId="92f9a0d9-564f-4817-a007-aa737ec86ca3" providerId="ADAL" clId="{7BCAF21F-4019-4B82-8D86-6DD99C1824E9}" dt="2022-12-05T23:34:03.774" v="981" actId="14100"/>
          <ac:spMkLst>
            <pc:docMk/>
            <pc:sldMk cId="0" sldId="276"/>
            <ac:spMk id="6" creationId="{00000000-0000-0000-0000-000000000000}"/>
          </ac:spMkLst>
        </pc:spChg>
      </pc:sldChg>
      <pc:sldChg chg="delSp modSp mod">
        <pc:chgData name="Timothy Miller" userId="92f9a0d9-564f-4817-a007-aa737ec86ca3" providerId="ADAL" clId="{7BCAF21F-4019-4B82-8D86-6DD99C1824E9}" dt="2022-12-05T23:35:03.269" v="985" actId="478"/>
        <pc:sldMkLst>
          <pc:docMk/>
          <pc:sldMk cId="0" sldId="279"/>
        </pc:sldMkLst>
        <pc:spChg chg="mod">
          <ac:chgData name="Timothy Miller" userId="92f9a0d9-564f-4817-a007-aa737ec86ca3" providerId="ADAL" clId="{7BCAF21F-4019-4B82-8D86-6DD99C1824E9}" dt="2022-12-05T23:34:58.202" v="984" actId="2711"/>
          <ac:spMkLst>
            <pc:docMk/>
            <pc:sldMk cId="0" sldId="279"/>
            <ac:spMk id="3" creationId="{00000000-0000-0000-0000-000000000000}"/>
          </ac:spMkLst>
        </pc:spChg>
        <pc:spChg chg="del">
          <ac:chgData name="Timothy Miller" userId="92f9a0d9-564f-4817-a007-aa737ec86ca3" providerId="ADAL" clId="{7BCAF21F-4019-4B82-8D86-6DD99C1824E9}" dt="2022-12-05T23:35:03.269" v="985" actId="478"/>
          <ac:spMkLst>
            <pc:docMk/>
            <pc:sldMk cId="0" sldId="279"/>
            <ac:spMk id="5" creationId="{00000000-0000-0000-0000-000000000000}"/>
          </ac:spMkLst>
        </pc:spChg>
      </pc:sldChg>
      <pc:sldChg chg="mod modTransition modShow">
        <pc:chgData name="Timothy Miller" userId="92f9a0d9-564f-4817-a007-aa737ec86ca3" providerId="ADAL" clId="{7BCAF21F-4019-4B82-8D86-6DD99C1824E9}" dt="2022-12-06T00:55:49.757" v="2596" actId="729"/>
        <pc:sldMkLst>
          <pc:docMk/>
          <pc:sldMk cId="0" sldId="293"/>
        </pc:sldMkLst>
      </pc:sldChg>
      <pc:sldChg chg="modSp mod modShow">
        <pc:chgData name="Timothy Miller" userId="92f9a0d9-564f-4817-a007-aa737ec86ca3" providerId="ADAL" clId="{7BCAF21F-4019-4B82-8D86-6DD99C1824E9}" dt="2022-12-05T23:38:16.862" v="1000" actId="729"/>
        <pc:sldMkLst>
          <pc:docMk/>
          <pc:sldMk cId="2718174500" sldId="294"/>
        </pc:sldMkLst>
        <pc:spChg chg="mod">
          <ac:chgData name="Timothy Miller" userId="92f9a0d9-564f-4817-a007-aa737ec86ca3" providerId="ADAL" clId="{7BCAF21F-4019-4B82-8D86-6DD99C1824E9}" dt="2022-12-05T23:33:52.983" v="979" actId="14100"/>
          <ac:spMkLst>
            <pc:docMk/>
            <pc:sldMk cId="2718174500" sldId="294"/>
            <ac:spMk id="2" creationId="{00000000-0000-0000-0000-000000000000}"/>
          </ac:spMkLst>
        </pc:spChg>
      </pc:sldChg>
      <pc:sldChg chg="modSp mod modShow">
        <pc:chgData name="Timothy Miller" userId="92f9a0d9-564f-4817-a007-aa737ec86ca3" providerId="ADAL" clId="{7BCAF21F-4019-4B82-8D86-6DD99C1824E9}" dt="2022-12-05T23:38:16.862" v="1000" actId="729"/>
        <pc:sldMkLst>
          <pc:docMk/>
          <pc:sldMk cId="3284938768" sldId="295"/>
        </pc:sldMkLst>
        <pc:spChg chg="mod">
          <ac:chgData name="Timothy Miller" userId="92f9a0d9-564f-4817-a007-aa737ec86ca3" providerId="ADAL" clId="{7BCAF21F-4019-4B82-8D86-6DD99C1824E9}" dt="2022-12-05T23:33:57.158" v="980" actId="14100"/>
          <ac:spMkLst>
            <pc:docMk/>
            <pc:sldMk cId="3284938768" sldId="295"/>
            <ac:spMk id="2" creationId="{00000000-0000-0000-0000-000000000000}"/>
          </ac:spMkLst>
        </pc:spChg>
      </pc:sldChg>
      <pc:sldChg chg="mod modShow">
        <pc:chgData name="Timothy Miller" userId="92f9a0d9-564f-4817-a007-aa737ec86ca3" providerId="ADAL" clId="{7BCAF21F-4019-4B82-8D86-6DD99C1824E9}" dt="2022-12-05T21:35:03.246" v="1" actId="729"/>
        <pc:sldMkLst>
          <pc:docMk/>
          <pc:sldMk cId="2125043733" sldId="298"/>
        </pc:sldMkLst>
      </pc:sldChg>
      <pc:sldChg chg="mod modShow">
        <pc:chgData name="Timothy Miller" userId="92f9a0d9-564f-4817-a007-aa737ec86ca3" providerId="ADAL" clId="{7BCAF21F-4019-4B82-8D86-6DD99C1824E9}" dt="2022-12-05T21:35:03.246" v="1" actId="729"/>
        <pc:sldMkLst>
          <pc:docMk/>
          <pc:sldMk cId="1909049425" sldId="299"/>
        </pc:sldMkLst>
      </pc:sldChg>
      <pc:sldChg chg="mod modShow">
        <pc:chgData name="Timothy Miller" userId="92f9a0d9-564f-4817-a007-aa737ec86ca3" providerId="ADAL" clId="{7BCAF21F-4019-4B82-8D86-6DD99C1824E9}" dt="2022-12-05T21:34:46.035" v="0" actId="729"/>
        <pc:sldMkLst>
          <pc:docMk/>
          <pc:sldMk cId="3836136394" sldId="301"/>
        </pc:sldMkLst>
      </pc:sldChg>
      <pc:sldChg chg="modSp new del mod">
        <pc:chgData name="Timothy Miller" userId="92f9a0d9-564f-4817-a007-aa737ec86ca3" providerId="ADAL" clId="{7BCAF21F-4019-4B82-8D86-6DD99C1824E9}" dt="2022-12-05T21:51:33.631" v="25" actId="47"/>
        <pc:sldMkLst>
          <pc:docMk/>
          <pc:sldMk cId="2199949948" sldId="302"/>
        </pc:sldMkLst>
        <pc:spChg chg="mod">
          <ac:chgData name="Timothy Miller" userId="92f9a0d9-564f-4817-a007-aa737ec86ca3" providerId="ADAL" clId="{7BCAF21F-4019-4B82-8D86-6DD99C1824E9}" dt="2022-12-05T21:51:27.688" v="23" actId="207"/>
          <ac:spMkLst>
            <pc:docMk/>
            <pc:sldMk cId="2199949948" sldId="302"/>
            <ac:spMk id="2" creationId="{93B16B9B-1153-AC02-CB43-1B7F3C817B9E}"/>
          </ac:spMkLst>
        </pc:spChg>
      </pc:sldChg>
      <pc:sldChg chg="addSp delSp modSp add mod delAnim modAnim">
        <pc:chgData name="Timothy Miller" userId="92f9a0d9-564f-4817-a007-aa737ec86ca3" providerId="ADAL" clId="{7BCAF21F-4019-4B82-8D86-6DD99C1824E9}" dt="2022-12-05T23:38:45.977" v="1009" actId="1038"/>
        <pc:sldMkLst>
          <pc:docMk/>
          <pc:sldMk cId="3404670649" sldId="303"/>
        </pc:sldMkLst>
        <pc:spChg chg="mod">
          <ac:chgData name="Timothy Miller" userId="92f9a0d9-564f-4817-a007-aa737ec86ca3" providerId="ADAL" clId="{7BCAF21F-4019-4B82-8D86-6DD99C1824E9}" dt="2022-12-05T23:34:28.928" v="983" actId="207"/>
          <ac:spMkLst>
            <pc:docMk/>
            <pc:sldMk cId="3404670649" sldId="303"/>
            <ac:spMk id="3" creationId="{00000000-0000-0000-0000-000000000000}"/>
          </ac:spMkLst>
        </pc:spChg>
        <pc:spChg chg="del">
          <ac:chgData name="Timothy Miller" userId="92f9a0d9-564f-4817-a007-aa737ec86ca3" providerId="ADAL" clId="{7BCAF21F-4019-4B82-8D86-6DD99C1824E9}" dt="2022-12-05T21:51:48.063" v="47" actId="478"/>
          <ac:spMkLst>
            <pc:docMk/>
            <pc:sldMk cId="3404670649" sldId="303"/>
            <ac:spMk id="7" creationId="{00000000-0000-0000-0000-000000000000}"/>
          </ac:spMkLst>
        </pc:spChg>
        <pc:spChg chg="del">
          <ac:chgData name="Timothy Miller" userId="92f9a0d9-564f-4817-a007-aa737ec86ca3" providerId="ADAL" clId="{7BCAF21F-4019-4B82-8D86-6DD99C1824E9}" dt="2022-12-05T21:51:48.063" v="47" actId="478"/>
          <ac:spMkLst>
            <pc:docMk/>
            <pc:sldMk cId="3404670649" sldId="303"/>
            <ac:spMk id="8" creationId="{00000000-0000-0000-0000-000000000000}"/>
          </ac:spMkLst>
        </pc:spChg>
        <pc:spChg chg="del">
          <ac:chgData name="Timothy Miller" userId="92f9a0d9-564f-4817-a007-aa737ec86ca3" providerId="ADAL" clId="{7BCAF21F-4019-4B82-8D86-6DD99C1824E9}" dt="2022-12-05T21:51:48.063" v="47" actId="478"/>
          <ac:spMkLst>
            <pc:docMk/>
            <pc:sldMk cId="3404670649" sldId="303"/>
            <ac:spMk id="9" creationId="{A43A4410-7A83-4043-8A94-1EC4417C3798}"/>
          </ac:spMkLst>
        </pc:spChg>
        <pc:spChg chg="del">
          <ac:chgData name="Timothy Miller" userId="92f9a0d9-564f-4817-a007-aa737ec86ca3" providerId="ADAL" clId="{7BCAF21F-4019-4B82-8D86-6DD99C1824E9}" dt="2022-12-05T21:51:48.063" v="47" actId="478"/>
          <ac:spMkLst>
            <pc:docMk/>
            <pc:sldMk cId="3404670649" sldId="303"/>
            <ac:spMk id="10" creationId="{5C407351-FB6D-40DD-AE1F-B969C78E2689}"/>
          </ac:spMkLst>
        </pc:spChg>
        <pc:spChg chg="add mod">
          <ac:chgData name="Timothy Miller" userId="92f9a0d9-564f-4817-a007-aa737ec86ca3" providerId="ADAL" clId="{7BCAF21F-4019-4B82-8D86-6DD99C1824E9}" dt="2022-12-05T23:38:45.977" v="1009" actId="1038"/>
          <ac:spMkLst>
            <pc:docMk/>
            <pc:sldMk cId="3404670649" sldId="303"/>
            <ac:spMk id="11" creationId="{79A71C04-ED8C-9484-772D-FDCD5B48BB84}"/>
          </ac:spMkLst>
        </pc:spChg>
        <pc:spChg chg="add mod">
          <ac:chgData name="Timothy Miller" userId="92f9a0d9-564f-4817-a007-aa737ec86ca3" providerId="ADAL" clId="{7BCAF21F-4019-4B82-8D86-6DD99C1824E9}" dt="2022-12-05T23:38:45.977" v="1009" actId="1038"/>
          <ac:spMkLst>
            <pc:docMk/>
            <pc:sldMk cId="3404670649" sldId="303"/>
            <ac:spMk id="12" creationId="{821E52F1-F504-7BB2-AF2C-C771D902E00E}"/>
          </ac:spMkLst>
        </pc:spChg>
        <pc:spChg chg="add mod">
          <ac:chgData name="Timothy Miller" userId="92f9a0d9-564f-4817-a007-aa737ec86ca3" providerId="ADAL" clId="{7BCAF21F-4019-4B82-8D86-6DD99C1824E9}" dt="2022-12-05T23:38:45.977" v="1009" actId="1038"/>
          <ac:spMkLst>
            <pc:docMk/>
            <pc:sldMk cId="3404670649" sldId="303"/>
            <ac:spMk id="13" creationId="{B74C55BB-3022-2EBC-D85A-50560D8BC5F8}"/>
          </ac:spMkLst>
        </pc:spChg>
        <pc:spChg chg="add mod">
          <ac:chgData name="Timothy Miller" userId="92f9a0d9-564f-4817-a007-aa737ec86ca3" providerId="ADAL" clId="{7BCAF21F-4019-4B82-8D86-6DD99C1824E9}" dt="2022-12-05T23:27:16.385" v="891" actId="12788"/>
          <ac:spMkLst>
            <pc:docMk/>
            <pc:sldMk cId="3404670649" sldId="303"/>
            <ac:spMk id="14" creationId="{149E5A6C-DBAB-0585-C8DC-1428C6D6E49C}"/>
          </ac:spMkLst>
        </pc:spChg>
        <pc:spChg chg="add del mod">
          <ac:chgData name="Timothy Miller" userId="92f9a0d9-564f-4817-a007-aa737ec86ca3" providerId="ADAL" clId="{7BCAF21F-4019-4B82-8D86-6DD99C1824E9}" dt="2022-12-05T23:28:52.614" v="899"/>
          <ac:spMkLst>
            <pc:docMk/>
            <pc:sldMk cId="3404670649" sldId="303"/>
            <ac:spMk id="15" creationId="{F0FB7829-9298-C7CE-4466-FB923AA0C2F0}"/>
          </ac:spMkLst>
        </pc:spChg>
        <pc:spChg chg="add mod">
          <ac:chgData name="Timothy Miller" userId="92f9a0d9-564f-4817-a007-aa737ec86ca3" providerId="ADAL" clId="{7BCAF21F-4019-4B82-8D86-6DD99C1824E9}" dt="2022-12-05T23:38:45.977" v="1009" actId="1038"/>
          <ac:spMkLst>
            <pc:docMk/>
            <pc:sldMk cId="3404670649" sldId="303"/>
            <ac:spMk id="16" creationId="{95D32274-15B9-2E3A-2FA1-A3F597A0A5E3}"/>
          </ac:spMkLst>
        </pc:spChg>
        <pc:picChg chg="del">
          <ac:chgData name="Timothy Miller" userId="92f9a0d9-564f-4817-a007-aa737ec86ca3" providerId="ADAL" clId="{7BCAF21F-4019-4B82-8D86-6DD99C1824E9}" dt="2022-12-05T21:51:44.544" v="46" actId="478"/>
          <ac:picMkLst>
            <pc:docMk/>
            <pc:sldMk cId="3404670649" sldId="303"/>
            <ac:picMk id="4" creationId="{00000000-0000-0000-0000-000000000000}"/>
          </ac:picMkLst>
        </pc:picChg>
        <pc:picChg chg="del">
          <ac:chgData name="Timothy Miller" userId="92f9a0d9-564f-4817-a007-aa737ec86ca3" providerId="ADAL" clId="{7BCAF21F-4019-4B82-8D86-6DD99C1824E9}" dt="2022-12-05T21:51:48.063" v="47" actId="478"/>
          <ac:picMkLst>
            <pc:docMk/>
            <pc:sldMk cId="3404670649" sldId="303"/>
            <ac:picMk id="5" creationId="{00000000-0000-0000-0000-000000000000}"/>
          </ac:picMkLst>
        </pc:picChg>
        <pc:picChg chg="del">
          <ac:chgData name="Timothy Miller" userId="92f9a0d9-564f-4817-a007-aa737ec86ca3" providerId="ADAL" clId="{7BCAF21F-4019-4B82-8D86-6DD99C1824E9}" dt="2022-12-05T21:51:48.063" v="47" actId="478"/>
          <ac:picMkLst>
            <pc:docMk/>
            <pc:sldMk cId="3404670649" sldId="303"/>
            <ac:picMk id="6" creationId="{00000000-0000-0000-0000-000000000000}"/>
          </ac:picMkLst>
        </pc:picChg>
      </pc:sldChg>
      <pc:sldChg chg="add del">
        <pc:chgData name="Timothy Miller" userId="92f9a0d9-564f-4817-a007-aa737ec86ca3" providerId="ADAL" clId="{7BCAF21F-4019-4B82-8D86-6DD99C1824E9}" dt="2022-12-05T23:33:38.049" v="978"/>
        <pc:sldMkLst>
          <pc:docMk/>
          <pc:sldMk cId="671150608" sldId="304"/>
        </pc:sldMkLst>
      </pc:sldChg>
      <pc:sldChg chg="addSp delSp modSp new mod modTransition modAnim">
        <pc:chgData name="Timothy Miller" userId="92f9a0d9-564f-4817-a007-aa737ec86ca3" providerId="ADAL" clId="{7BCAF21F-4019-4B82-8D86-6DD99C1824E9}" dt="2023-04-04T01:18:25.048" v="2814" actId="403"/>
        <pc:sldMkLst>
          <pc:docMk/>
          <pc:sldMk cId="1484988695" sldId="304"/>
        </pc:sldMkLst>
        <pc:spChg chg="mod">
          <ac:chgData name="Timothy Miller" userId="92f9a0d9-564f-4817-a007-aa737ec86ca3" providerId="ADAL" clId="{7BCAF21F-4019-4B82-8D86-6DD99C1824E9}" dt="2022-12-06T00:33:34.654" v="1666" actId="403"/>
          <ac:spMkLst>
            <pc:docMk/>
            <pc:sldMk cId="1484988695" sldId="304"/>
            <ac:spMk id="3" creationId="{74AF1B64-511A-2792-BF44-A973297F1FA5}"/>
          </ac:spMkLst>
        </pc:spChg>
        <pc:spChg chg="add mod">
          <ac:chgData name="Timothy Miller" userId="92f9a0d9-564f-4817-a007-aa737ec86ca3" providerId="ADAL" clId="{7BCAF21F-4019-4B82-8D86-6DD99C1824E9}" dt="2022-12-05T23:51:48.144" v="1051" actId="14100"/>
          <ac:spMkLst>
            <pc:docMk/>
            <pc:sldMk cId="1484988695" sldId="304"/>
            <ac:spMk id="5" creationId="{0A0C89F3-44EA-1092-7494-7A43D4C82EA8}"/>
          </ac:spMkLst>
        </pc:spChg>
        <pc:spChg chg="add del mod">
          <ac:chgData name="Timothy Miller" userId="92f9a0d9-564f-4817-a007-aa737ec86ca3" providerId="ADAL" clId="{7BCAF21F-4019-4B82-8D86-6DD99C1824E9}" dt="2022-12-05T23:44:03.079" v="1013"/>
          <ac:spMkLst>
            <pc:docMk/>
            <pc:sldMk cId="1484988695" sldId="304"/>
            <ac:spMk id="7" creationId="{2D4A46A4-0578-5425-B1DD-C1F1B9AE8897}"/>
          </ac:spMkLst>
        </pc:spChg>
        <pc:spChg chg="add del mod">
          <ac:chgData name="Timothy Miller" userId="92f9a0d9-564f-4817-a007-aa737ec86ca3" providerId="ADAL" clId="{7BCAF21F-4019-4B82-8D86-6DD99C1824E9}" dt="2022-12-06T00:33:24.363" v="1663" actId="478"/>
          <ac:spMkLst>
            <pc:docMk/>
            <pc:sldMk cId="1484988695" sldId="304"/>
            <ac:spMk id="9" creationId="{98603299-B373-9CE2-F420-D36C871D5ECA}"/>
          </ac:spMkLst>
        </pc:spChg>
        <pc:spChg chg="add del mod">
          <ac:chgData name="Timothy Miller" userId="92f9a0d9-564f-4817-a007-aa737ec86ca3" providerId="ADAL" clId="{7BCAF21F-4019-4B82-8D86-6DD99C1824E9}" dt="2022-12-06T00:33:24.363" v="1663" actId="478"/>
          <ac:spMkLst>
            <pc:docMk/>
            <pc:sldMk cId="1484988695" sldId="304"/>
            <ac:spMk id="11" creationId="{449871AB-60AD-A244-A02B-F1FA2075E7AD}"/>
          </ac:spMkLst>
        </pc:spChg>
        <pc:spChg chg="add mod">
          <ac:chgData name="Timothy Miller" userId="92f9a0d9-564f-4817-a007-aa737ec86ca3" providerId="ADAL" clId="{7BCAF21F-4019-4B82-8D86-6DD99C1824E9}" dt="2023-04-04T01:15:55.846" v="2606" actId="20577"/>
          <ac:spMkLst>
            <pc:docMk/>
            <pc:sldMk cId="1484988695" sldId="304"/>
            <ac:spMk id="13" creationId="{4664710F-F358-1C90-4A1F-2180BA812F45}"/>
          </ac:spMkLst>
        </pc:spChg>
        <pc:spChg chg="add del mod">
          <ac:chgData name="Timothy Miller" userId="92f9a0d9-564f-4817-a007-aa737ec86ca3" providerId="ADAL" clId="{7BCAF21F-4019-4B82-8D86-6DD99C1824E9}" dt="2022-12-05T23:52:59.785" v="1070" actId="478"/>
          <ac:spMkLst>
            <pc:docMk/>
            <pc:sldMk cId="1484988695" sldId="304"/>
            <ac:spMk id="14" creationId="{EF34A34F-003E-3A9F-5B03-35158B87E922}"/>
          </ac:spMkLst>
        </pc:spChg>
        <pc:spChg chg="add del mod">
          <ac:chgData name="Timothy Miller" userId="92f9a0d9-564f-4817-a007-aa737ec86ca3" providerId="ADAL" clId="{7BCAF21F-4019-4B82-8D86-6DD99C1824E9}" dt="2022-12-06T00:33:24.363" v="1663" actId="478"/>
          <ac:spMkLst>
            <pc:docMk/>
            <pc:sldMk cId="1484988695" sldId="304"/>
            <ac:spMk id="15" creationId="{BCBC71D5-EAF9-0852-5A50-FDE64AF15F7A}"/>
          </ac:spMkLst>
        </pc:spChg>
        <pc:spChg chg="add del mod">
          <ac:chgData name="Timothy Miller" userId="92f9a0d9-564f-4817-a007-aa737ec86ca3" providerId="ADAL" clId="{7BCAF21F-4019-4B82-8D86-6DD99C1824E9}" dt="2022-12-06T00:33:24.363" v="1663" actId="478"/>
          <ac:spMkLst>
            <pc:docMk/>
            <pc:sldMk cId="1484988695" sldId="304"/>
            <ac:spMk id="16" creationId="{9E7BA463-EEC5-B18E-F370-CCE60F119929}"/>
          </ac:spMkLst>
        </pc:spChg>
        <pc:spChg chg="add del mod">
          <ac:chgData name="Timothy Miller" userId="92f9a0d9-564f-4817-a007-aa737ec86ca3" providerId="ADAL" clId="{7BCAF21F-4019-4B82-8D86-6DD99C1824E9}" dt="2022-12-06T00:31:34.280" v="1632" actId="478"/>
          <ac:spMkLst>
            <pc:docMk/>
            <pc:sldMk cId="1484988695" sldId="304"/>
            <ac:spMk id="18" creationId="{30546579-3A48-753C-74C8-C0DA087EC4AF}"/>
          </ac:spMkLst>
        </pc:spChg>
        <pc:spChg chg="add mod">
          <ac:chgData name="Timothy Miller" userId="92f9a0d9-564f-4817-a007-aa737ec86ca3" providerId="ADAL" clId="{7BCAF21F-4019-4B82-8D86-6DD99C1824E9}" dt="2023-04-04T01:16:37.683" v="2684" actId="20577"/>
          <ac:spMkLst>
            <pc:docMk/>
            <pc:sldMk cId="1484988695" sldId="304"/>
            <ac:spMk id="20" creationId="{9D603967-A651-76F5-94EF-81723959D89A}"/>
          </ac:spMkLst>
        </pc:spChg>
        <pc:spChg chg="add del mod">
          <ac:chgData name="Timothy Miller" userId="92f9a0d9-564f-4817-a007-aa737ec86ca3" providerId="ADAL" clId="{7BCAF21F-4019-4B82-8D86-6DD99C1824E9}" dt="2022-12-06T00:31:34.280" v="1632" actId="478"/>
          <ac:spMkLst>
            <pc:docMk/>
            <pc:sldMk cId="1484988695" sldId="304"/>
            <ac:spMk id="21" creationId="{589E394F-9A9E-85DD-968D-11AB4C56EBFB}"/>
          </ac:spMkLst>
        </pc:spChg>
        <pc:spChg chg="add mod">
          <ac:chgData name="Timothy Miller" userId="92f9a0d9-564f-4817-a007-aa737ec86ca3" providerId="ADAL" clId="{7BCAF21F-4019-4B82-8D86-6DD99C1824E9}" dt="2023-04-04T01:18:25.048" v="2814" actId="403"/>
          <ac:spMkLst>
            <pc:docMk/>
            <pc:sldMk cId="1484988695" sldId="304"/>
            <ac:spMk id="22" creationId="{706858A8-596A-8C15-AB31-791AAFDD2726}"/>
          </ac:spMkLst>
        </pc:spChg>
        <pc:picChg chg="add mod">
          <ac:chgData name="Timothy Miller" userId="92f9a0d9-564f-4817-a007-aa737ec86ca3" providerId="ADAL" clId="{7BCAF21F-4019-4B82-8D86-6DD99C1824E9}" dt="2022-12-05T23:43:58.073" v="1011"/>
          <ac:picMkLst>
            <pc:docMk/>
            <pc:sldMk cId="1484988695" sldId="304"/>
            <ac:picMk id="4" creationId="{D0120891-F0A7-B04A-2DFE-1AAA3E82CE5E}"/>
          </ac:picMkLst>
        </pc:picChg>
        <pc:picChg chg="add del mod">
          <ac:chgData name="Timothy Miller" userId="92f9a0d9-564f-4817-a007-aa737ec86ca3" providerId="ADAL" clId="{7BCAF21F-4019-4B82-8D86-6DD99C1824E9}" dt="2022-12-05T23:44:03.079" v="1013"/>
          <ac:picMkLst>
            <pc:docMk/>
            <pc:sldMk cId="1484988695" sldId="304"/>
            <ac:picMk id="6" creationId="{4E5036FF-D91D-A1A0-F970-E835E1681211}"/>
          </ac:picMkLst>
        </pc:picChg>
      </pc:sldChg>
      <pc:sldChg chg="add del">
        <pc:chgData name="Timothy Miller" userId="92f9a0d9-564f-4817-a007-aa737ec86ca3" providerId="ADAL" clId="{7BCAF21F-4019-4B82-8D86-6DD99C1824E9}" dt="2022-12-05T23:38:11.595" v="999" actId="47"/>
        <pc:sldMkLst>
          <pc:docMk/>
          <pc:sldMk cId="3090944327" sldId="304"/>
        </pc:sldMkLst>
      </pc:sldChg>
      <pc:sldChg chg="add del">
        <pc:chgData name="Timothy Miller" userId="92f9a0d9-564f-4817-a007-aa737ec86ca3" providerId="ADAL" clId="{7BCAF21F-4019-4B82-8D86-6DD99C1824E9}" dt="2022-12-05T23:38:11.595" v="999" actId="47"/>
        <pc:sldMkLst>
          <pc:docMk/>
          <pc:sldMk cId="2280566482" sldId="305"/>
        </pc:sldMkLst>
      </pc:sldChg>
      <pc:sldChg chg="addSp delSp modSp add mod modTransition addAnim delAnim modAnim">
        <pc:chgData name="Timothy Miller" userId="92f9a0d9-564f-4817-a007-aa737ec86ca3" providerId="ADAL" clId="{7BCAF21F-4019-4B82-8D86-6DD99C1824E9}" dt="2023-04-04T03:50:21.755" v="3155" actId="962"/>
        <pc:sldMkLst>
          <pc:docMk/>
          <pc:sldMk cId="3780531128" sldId="305"/>
        </pc:sldMkLst>
        <pc:spChg chg="add mod">
          <ac:chgData name="Timothy Miller" userId="92f9a0d9-564f-4817-a007-aa737ec86ca3" providerId="ADAL" clId="{7BCAF21F-4019-4B82-8D86-6DD99C1824E9}" dt="2023-04-04T01:41:42.711" v="3026" actId="1076"/>
          <ac:spMkLst>
            <pc:docMk/>
            <pc:sldMk cId="3780531128" sldId="305"/>
            <ac:spMk id="6" creationId="{17A86C75-C9D3-9E8D-DD9B-17EBFA18F563}"/>
          </ac:spMkLst>
        </pc:spChg>
        <pc:spChg chg="add mod">
          <ac:chgData name="Timothy Miller" userId="92f9a0d9-564f-4817-a007-aa737ec86ca3" providerId="ADAL" clId="{7BCAF21F-4019-4B82-8D86-6DD99C1824E9}" dt="2023-04-04T01:41:42.711" v="3026" actId="1076"/>
          <ac:spMkLst>
            <pc:docMk/>
            <pc:sldMk cId="3780531128" sldId="305"/>
            <ac:spMk id="7" creationId="{CC3C8C5B-3864-D884-1EC7-3176FD3D2CD5}"/>
          </ac:spMkLst>
        </pc:spChg>
        <pc:spChg chg="add mod">
          <ac:chgData name="Timothy Miller" userId="92f9a0d9-564f-4817-a007-aa737ec86ca3" providerId="ADAL" clId="{7BCAF21F-4019-4B82-8D86-6DD99C1824E9}" dt="2023-04-04T01:41:42.711" v="3026" actId="1076"/>
          <ac:spMkLst>
            <pc:docMk/>
            <pc:sldMk cId="3780531128" sldId="305"/>
            <ac:spMk id="8" creationId="{032D940F-1F5F-C676-B16F-845D4FD72DCB}"/>
          </ac:spMkLst>
        </pc:spChg>
        <pc:spChg chg="del">
          <ac:chgData name="Timothy Miller" userId="92f9a0d9-564f-4817-a007-aa737ec86ca3" providerId="ADAL" clId="{7BCAF21F-4019-4B82-8D86-6DD99C1824E9}" dt="2022-12-05T23:54:20.867" v="1073" actId="478"/>
          <ac:spMkLst>
            <pc:docMk/>
            <pc:sldMk cId="3780531128" sldId="305"/>
            <ac:spMk id="9" creationId="{98603299-B373-9CE2-F420-D36C871D5ECA}"/>
          </ac:spMkLst>
        </pc:spChg>
        <pc:spChg chg="add mod">
          <ac:chgData name="Timothy Miller" userId="92f9a0d9-564f-4817-a007-aa737ec86ca3" providerId="ADAL" clId="{7BCAF21F-4019-4B82-8D86-6DD99C1824E9}" dt="2023-04-04T01:41:42.711" v="3026" actId="1076"/>
          <ac:spMkLst>
            <pc:docMk/>
            <pc:sldMk cId="3780531128" sldId="305"/>
            <ac:spMk id="10" creationId="{BE85F33E-9129-4E13-33A9-6598E0BC1035}"/>
          </ac:spMkLst>
        </pc:spChg>
        <pc:spChg chg="del">
          <ac:chgData name="Timothy Miller" userId="92f9a0d9-564f-4817-a007-aa737ec86ca3" providerId="ADAL" clId="{7BCAF21F-4019-4B82-8D86-6DD99C1824E9}" dt="2022-12-05T23:54:20.867" v="1073" actId="478"/>
          <ac:spMkLst>
            <pc:docMk/>
            <pc:sldMk cId="3780531128" sldId="305"/>
            <ac:spMk id="11" creationId="{449871AB-60AD-A244-A02B-F1FA2075E7AD}"/>
          </ac:spMkLst>
        </pc:spChg>
        <pc:spChg chg="add del mod">
          <ac:chgData name="Timothy Miller" userId="92f9a0d9-564f-4817-a007-aa737ec86ca3" providerId="ADAL" clId="{7BCAF21F-4019-4B82-8D86-6DD99C1824E9}" dt="2023-04-04T01:38:34.777" v="2978" actId="478"/>
          <ac:spMkLst>
            <pc:docMk/>
            <pc:sldMk cId="3780531128" sldId="305"/>
            <ac:spMk id="12" creationId="{4740EFD9-5E43-68B7-5681-4ADB84A0DA7C}"/>
          </ac:spMkLst>
        </pc:spChg>
        <pc:spChg chg="del">
          <ac:chgData name="Timothy Miller" userId="92f9a0d9-564f-4817-a007-aa737ec86ca3" providerId="ADAL" clId="{7BCAF21F-4019-4B82-8D86-6DD99C1824E9}" dt="2022-12-05T23:54:17.764" v="1072" actId="478"/>
          <ac:spMkLst>
            <pc:docMk/>
            <pc:sldMk cId="3780531128" sldId="305"/>
            <ac:spMk id="13" creationId="{4664710F-F358-1C90-4A1F-2180BA812F45}"/>
          </ac:spMkLst>
        </pc:spChg>
        <pc:spChg chg="add del mod">
          <ac:chgData name="Timothy Miller" userId="92f9a0d9-564f-4817-a007-aa737ec86ca3" providerId="ADAL" clId="{7BCAF21F-4019-4B82-8D86-6DD99C1824E9}" dt="2023-04-04T01:38:39.840" v="2979" actId="478"/>
          <ac:spMkLst>
            <pc:docMk/>
            <pc:sldMk cId="3780531128" sldId="305"/>
            <ac:spMk id="14" creationId="{3AC21659-D0D1-1405-F303-BB4493197DB2}"/>
          </ac:spMkLst>
        </pc:spChg>
        <pc:spChg chg="del">
          <ac:chgData name="Timothy Miller" userId="92f9a0d9-564f-4817-a007-aa737ec86ca3" providerId="ADAL" clId="{7BCAF21F-4019-4B82-8D86-6DD99C1824E9}" dt="2022-12-05T23:54:20.867" v="1073" actId="478"/>
          <ac:spMkLst>
            <pc:docMk/>
            <pc:sldMk cId="3780531128" sldId="305"/>
            <ac:spMk id="15" creationId="{BCBC71D5-EAF9-0852-5A50-FDE64AF15F7A}"/>
          </ac:spMkLst>
        </pc:spChg>
        <pc:spChg chg="del">
          <ac:chgData name="Timothy Miller" userId="92f9a0d9-564f-4817-a007-aa737ec86ca3" providerId="ADAL" clId="{7BCAF21F-4019-4B82-8D86-6DD99C1824E9}" dt="2022-12-05T23:54:20.867" v="1073" actId="478"/>
          <ac:spMkLst>
            <pc:docMk/>
            <pc:sldMk cId="3780531128" sldId="305"/>
            <ac:spMk id="16" creationId="{9E7BA463-EEC5-B18E-F370-CCE60F119929}"/>
          </ac:spMkLst>
        </pc:spChg>
        <pc:spChg chg="add del mod">
          <ac:chgData name="Timothy Miller" userId="92f9a0d9-564f-4817-a007-aa737ec86ca3" providerId="ADAL" clId="{7BCAF21F-4019-4B82-8D86-6DD99C1824E9}" dt="2023-04-04T01:38:34.777" v="2978" actId="478"/>
          <ac:spMkLst>
            <pc:docMk/>
            <pc:sldMk cId="3780531128" sldId="305"/>
            <ac:spMk id="17" creationId="{B955971D-ED07-DB9E-424C-118863BC4304}"/>
          </ac:spMkLst>
        </pc:spChg>
        <pc:spChg chg="add del mod">
          <ac:chgData name="Timothy Miller" userId="92f9a0d9-564f-4817-a007-aa737ec86ca3" providerId="ADAL" clId="{7BCAF21F-4019-4B82-8D86-6DD99C1824E9}" dt="2023-04-04T01:38:43.476" v="2980" actId="478"/>
          <ac:spMkLst>
            <pc:docMk/>
            <pc:sldMk cId="3780531128" sldId="305"/>
            <ac:spMk id="18" creationId="{19B28848-637B-2A52-ADB9-50DCACF6B19D}"/>
          </ac:spMkLst>
        </pc:spChg>
        <pc:spChg chg="add del mod">
          <ac:chgData name="Timothy Miller" userId="92f9a0d9-564f-4817-a007-aa737ec86ca3" providerId="ADAL" clId="{7BCAF21F-4019-4B82-8D86-6DD99C1824E9}" dt="2023-04-04T01:38:43.476" v="2980" actId="478"/>
          <ac:spMkLst>
            <pc:docMk/>
            <pc:sldMk cId="3780531128" sldId="305"/>
            <ac:spMk id="19" creationId="{30ACEF8F-EAB0-502D-75AA-1AD14A84DE49}"/>
          </ac:spMkLst>
        </pc:spChg>
        <pc:spChg chg="add del mod">
          <ac:chgData name="Timothy Miller" userId="92f9a0d9-564f-4817-a007-aa737ec86ca3" providerId="ADAL" clId="{7BCAF21F-4019-4B82-8D86-6DD99C1824E9}" dt="2023-04-04T01:38:43.476" v="2980" actId="478"/>
          <ac:spMkLst>
            <pc:docMk/>
            <pc:sldMk cId="3780531128" sldId="305"/>
            <ac:spMk id="20" creationId="{45373386-18D4-35D7-F5D5-00389DBAACE9}"/>
          </ac:spMkLst>
        </pc:spChg>
        <pc:spChg chg="add del mod">
          <ac:chgData name="Timothy Miller" userId="92f9a0d9-564f-4817-a007-aa737ec86ca3" providerId="ADAL" clId="{7BCAF21F-4019-4B82-8D86-6DD99C1824E9}" dt="2022-12-06T00:09:59.943" v="1281"/>
          <ac:spMkLst>
            <pc:docMk/>
            <pc:sldMk cId="3780531128" sldId="305"/>
            <ac:spMk id="58" creationId="{46099634-5DB3-8F6C-A4AC-E823909C1CEF}"/>
          </ac:spMkLst>
        </pc:spChg>
        <pc:spChg chg="add del mod">
          <ac:chgData name="Timothy Miller" userId="92f9a0d9-564f-4817-a007-aa737ec86ca3" providerId="ADAL" clId="{7BCAF21F-4019-4B82-8D86-6DD99C1824E9}" dt="2022-12-06T00:09:59.943" v="1281"/>
          <ac:spMkLst>
            <pc:docMk/>
            <pc:sldMk cId="3780531128" sldId="305"/>
            <ac:spMk id="59" creationId="{CAD744C7-CD0E-6B7E-BEB4-61C9C66507E0}"/>
          </ac:spMkLst>
        </pc:spChg>
        <pc:spChg chg="add del mod">
          <ac:chgData name="Timothy Miller" userId="92f9a0d9-564f-4817-a007-aa737ec86ca3" providerId="ADAL" clId="{7BCAF21F-4019-4B82-8D86-6DD99C1824E9}" dt="2022-12-06T00:09:59.943" v="1281"/>
          <ac:spMkLst>
            <pc:docMk/>
            <pc:sldMk cId="3780531128" sldId="305"/>
            <ac:spMk id="60" creationId="{4C95E04B-D0F8-AB2F-FDA0-A0EA2CBB45BE}"/>
          </ac:spMkLst>
        </pc:spChg>
        <pc:spChg chg="add del mod">
          <ac:chgData name="Timothy Miller" userId="92f9a0d9-564f-4817-a007-aa737ec86ca3" providerId="ADAL" clId="{7BCAF21F-4019-4B82-8D86-6DD99C1824E9}" dt="2022-12-06T00:09:59.943" v="1281"/>
          <ac:spMkLst>
            <pc:docMk/>
            <pc:sldMk cId="3780531128" sldId="305"/>
            <ac:spMk id="61" creationId="{4EAEDE67-B97E-F46E-B3E5-7FD74A5070F3}"/>
          </ac:spMkLst>
        </pc:spChg>
        <pc:spChg chg="add del mod">
          <ac:chgData name="Timothy Miller" userId="92f9a0d9-564f-4817-a007-aa737ec86ca3" providerId="ADAL" clId="{7BCAF21F-4019-4B82-8D86-6DD99C1824E9}" dt="2022-12-06T00:09:59.943" v="1281"/>
          <ac:spMkLst>
            <pc:docMk/>
            <pc:sldMk cId="3780531128" sldId="305"/>
            <ac:spMk id="62" creationId="{BB583068-683D-B3DB-9334-6F3E49E47DAE}"/>
          </ac:spMkLst>
        </pc:spChg>
        <pc:spChg chg="add del mod">
          <ac:chgData name="Timothy Miller" userId="92f9a0d9-564f-4817-a007-aa737ec86ca3" providerId="ADAL" clId="{7BCAF21F-4019-4B82-8D86-6DD99C1824E9}" dt="2022-12-06T00:09:59.943" v="1281"/>
          <ac:spMkLst>
            <pc:docMk/>
            <pc:sldMk cId="3780531128" sldId="305"/>
            <ac:spMk id="63" creationId="{F6ED1A05-379C-9764-2912-3E43D552D2F8}"/>
          </ac:spMkLst>
        </pc:spChg>
        <pc:spChg chg="add del mod">
          <ac:chgData name="Timothy Miller" userId="92f9a0d9-564f-4817-a007-aa737ec86ca3" providerId="ADAL" clId="{7BCAF21F-4019-4B82-8D86-6DD99C1824E9}" dt="2022-12-06T00:09:59.943" v="1281"/>
          <ac:spMkLst>
            <pc:docMk/>
            <pc:sldMk cId="3780531128" sldId="305"/>
            <ac:spMk id="64" creationId="{6701975F-6672-B45C-B8D3-749AEF53A501}"/>
          </ac:spMkLst>
        </pc:spChg>
        <pc:spChg chg="add del mod">
          <ac:chgData name="Timothy Miller" userId="92f9a0d9-564f-4817-a007-aa737ec86ca3" providerId="ADAL" clId="{7BCAF21F-4019-4B82-8D86-6DD99C1824E9}" dt="2022-12-06T00:09:59.943" v="1281"/>
          <ac:spMkLst>
            <pc:docMk/>
            <pc:sldMk cId="3780531128" sldId="305"/>
            <ac:spMk id="65" creationId="{4C6C8113-586D-B633-42D0-180593C95841}"/>
          </ac:spMkLst>
        </pc:spChg>
        <pc:spChg chg="add del mod">
          <ac:chgData name="Timothy Miller" userId="92f9a0d9-564f-4817-a007-aa737ec86ca3" providerId="ADAL" clId="{7BCAF21F-4019-4B82-8D86-6DD99C1824E9}" dt="2022-12-06T00:09:59.943" v="1281"/>
          <ac:spMkLst>
            <pc:docMk/>
            <pc:sldMk cId="3780531128" sldId="305"/>
            <ac:spMk id="66" creationId="{2E8C18FE-5432-46C1-9312-9D3E32C42FA7}"/>
          </ac:spMkLst>
        </pc:spChg>
        <pc:spChg chg="add del mod">
          <ac:chgData name="Timothy Miller" userId="92f9a0d9-564f-4817-a007-aa737ec86ca3" providerId="ADAL" clId="{7BCAF21F-4019-4B82-8D86-6DD99C1824E9}" dt="2022-12-06T00:09:59.943" v="1281"/>
          <ac:spMkLst>
            <pc:docMk/>
            <pc:sldMk cId="3780531128" sldId="305"/>
            <ac:spMk id="67" creationId="{F1F2DFE7-E4CE-127B-F45B-D9D0655795DC}"/>
          </ac:spMkLst>
        </pc:spChg>
        <pc:spChg chg="add mod">
          <ac:chgData name="Timothy Miller" userId="92f9a0d9-564f-4817-a007-aa737ec86ca3" providerId="ADAL" clId="{7BCAF21F-4019-4B82-8D86-6DD99C1824E9}" dt="2023-04-04T01:41:31.383" v="3025" actId="14100"/>
          <ac:spMkLst>
            <pc:docMk/>
            <pc:sldMk cId="3780531128" sldId="305"/>
            <ac:spMk id="68" creationId="{46D8FD2E-025C-07B8-BBFD-BC3F552444E9}"/>
          </ac:spMkLst>
        </pc:spChg>
        <pc:spChg chg="add mod">
          <ac:chgData name="Timothy Miller" userId="92f9a0d9-564f-4817-a007-aa737ec86ca3" providerId="ADAL" clId="{7BCAF21F-4019-4B82-8D86-6DD99C1824E9}" dt="2023-04-04T01:42:22.725" v="3048" actId="20577"/>
          <ac:spMkLst>
            <pc:docMk/>
            <pc:sldMk cId="3780531128" sldId="305"/>
            <ac:spMk id="69" creationId="{B62C4568-FF8D-ECF4-CEF3-F39C39885F35}"/>
          </ac:spMkLst>
        </pc:spChg>
        <pc:spChg chg="add mod">
          <ac:chgData name="Timothy Miller" userId="92f9a0d9-564f-4817-a007-aa737ec86ca3" providerId="ADAL" clId="{7BCAF21F-4019-4B82-8D86-6DD99C1824E9}" dt="2023-04-04T01:41:31.383" v="3025" actId="14100"/>
          <ac:spMkLst>
            <pc:docMk/>
            <pc:sldMk cId="3780531128" sldId="305"/>
            <ac:spMk id="70" creationId="{F2D6EB2A-F04B-39D2-90DE-ABB3D5D552C7}"/>
          </ac:spMkLst>
        </pc:spChg>
        <pc:spChg chg="add mod">
          <ac:chgData name="Timothy Miller" userId="92f9a0d9-564f-4817-a007-aa737ec86ca3" providerId="ADAL" clId="{7BCAF21F-4019-4B82-8D86-6DD99C1824E9}" dt="2023-04-04T03:50:21.755" v="3155" actId="962"/>
          <ac:spMkLst>
            <pc:docMk/>
            <pc:sldMk cId="3780531128" sldId="305"/>
            <ac:spMk id="71" creationId="{2B94A920-F43D-5161-EC3C-D6CD8DF58D0F}"/>
          </ac:spMkLst>
        </pc:spChg>
        <pc:spChg chg="add mod">
          <ac:chgData name="Timothy Miller" userId="92f9a0d9-564f-4817-a007-aa737ec86ca3" providerId="ADAL" clId="{7BCAF21F-4019-4B82-8D86-6DD99C1824E9}" dt="2023-04-04T01:41:48.591" v="3027" actId="20577"/>
          <ac:spMkLst>
            <pc:docMk/>
            <pc:sldMk cId="3780531128" sldId="305"/>
            <ac:spMk id="72" creationId="{E3FB423A-7D96-E215-7100-6486DDC48EAE}"/>
          </ac:spMkLst>
        </pc:spChg>
        <pc:spChg chg="add mod">
          <ac:chgData name="Timothy Miller" userId="92f9a0d9-564f-4817-a007-aa737ec86ca3" providerId="ADAL" clId="{7BCAF21F-4019-4B82-8D86-6DD99C1824E9}" dt="2023-04-04T01:41:31.383" v="3025" actId="14100"/>
          <ac:spMkLst>
            <pc:docMk/>
            <pc:sldMk cId="3780531128" sldId="305"/>
            <ac:spMk id="73" creationId="{1C29C128-3EC4-59C0-6A7E-15D2343874FD}"/>
          </ac:spMkLst>
        </pc:spChg>
        <pc:spChg chg="add mod">
          <ac:chgData name="Timothy Miller" userId="92f9a0d9-564f-4817-a007-aa737ec86ca3" providerId="ADAL" clId="{7BCAF21F-4019-4B82-8D86-6DD99C1824E9}" dt="2023-04-04T01:41:31.383" v="3025" actId="14100"/>
          <ac:spMkLst>
            <pc:docMk/>
            <pc:sldMk cId="3780531128" sldId="305"/>
            <ac:spMk id="74" creationId="{C28531EF-5BD2-FE96-A38B-0AFE2CB58D52}"/>
          </ac:spMkLst>
        </pc:spChg>
        <pc:spChg chg="add mod">
          <ac:chgData name="Timothy Miller" userId="92f9a0d9-564f-4817-a007-aa737ec86ca3" providerId="ADAL" clId="{7BCAF21F-4019-4B82-8D86-6DD99C1824E9}" dt="2023-04-04T01:41:31.383" v="3025" actId="14100"/>
          <ac:spMkLst>
            <pc:docMk/>
            <pc:sldMk cId="3780531128" sldId="305"/>
            <ac:spMk id="75" creationId="{B29EAA03-6C54-31B4-0379-89B9631052B4}"/>
          </ac:spMkLst>
        </pc:spChg>
        <pc:spChg chg="add mod">
          <ac:chgData name="Timothy Miller" userId="92f9a0d9-564f-4817-a007-aa737ec86ca3" providerId="ADAL" clId="{7BCAF21F-4019-4B82-8D86-6DD99C1824E9}" dt="2023-04-04T01:41:31.383" v="3025" actId="14100"/>
          <ac:spMkLst>
            <pc:docMk/>
            <pc:sldMk cId="3780531128" sldId="305"/>
            <ac:spMk id="76" creationId="{523D3B5C-684D-BA31-5D2A-EA4AB9265479}"/>
          </ac:spMkLst>
        </pc:spChg>
        <pc:spChg chg="add mod">
          <ac:chgData name="Timothy Miller" userId="92f9a0d9-564f-4817-a007-aa737ec86ca3" providerId="ADAL" clId="{7BCAF21F-4019-4B82-8D86-6DD99C1824E9}" dt="2023-04-04T01:41:31.383" v="3025" actId="14100"/>
          <ac:spMkLst>
            <pc:docMk/>
            <pc:sldMk cId="3780531128" sldId="305"/>
            <ac:spMk id="77" creationId="{9F8B9A1A-D678-AD52-1F45-F09C6487BB77}"/>
          </ac:spMkLst>
        </pc:spChg>
        <pc:spChg chg="add mod">
          <ac:chgData name="Timothy Miller" userId="92f9a0d9-564f-4817-a007-aa737ec86ca3" providerId="ADAL" clId="{7BCAF21F-4019-4B82-8D86-6DD99C1824E9}" dt="2023-04-04T01:45:07.861" v="3113" actId="20577"/>
          <ac:spMkLst>
            <pc:docMk/>
            <pc:sldMk cId="3780531128" sldId="305"/>
            <ac:spMk id="78" creationId="{400AFE54-0A0A-577D-E313-56D298B79703}"/>
          </ac:spMkLst>
        </pc:spChg>
        <pc:spChg chg="add del mod">
          <ac:chgData name="Timothy Miller" userId="92f9a0d9-564f-4817-a007-aa737ec86ca3" providerId="ADAL" clId="{7BCAF21F-4019-4B82-8D86-6DD99C1824E9}" dt="2023-04-04T01:38:34.777" v="2978" actId="478"/>
          <ac:spMkLst>
            <pc:docMk/>
            <pc:sldMk cId="3780531128" sldId="305"/>
            <ac:spMk id="110" creationId="{C4B8BFFF-A948-A317-BE34-2A85E2FC9BE8}"/>
          </ac:spMkLst>
        </pc:spChg>
        <pc:grpChg chg="add mod">
          <ac:chgData name="Timothy Miller" userId="92f9a0d9-564f-4817-a007-aa737ec86ca3" providerId="ADAL" clId="{7BCAF21F-4019-4B82-8D86-6DD99C1824E9}" dt="2022-12-06T00:21:58.374" v="1553" actId="1037"/>
          <ac:grpSpMkLst>
            <pc:docMk/>
            <pc:sldMk cId="3780531128" sldId="305"/>
            <ac:grpSpMk id="25" creationId="{CBC88FFB-901D-0A46-D872-E503FDD53571}"/>
          </ac:grpSpMkLst>
        </pc:grpChg>
        <pc:picChg chg="add del mod">
          <ac:chgData name="Timothy Miller" userId="92f9a0d9-564f-4817-a007-aa737ec86ca3" providerId="ADAL" clId="{7BCAF21F-4019-4B82-8D86-6DD99C1824E9}" dt="2023-04-04T01:38:32.435" v="2977" actId="478"/>
          <ac:picMkLst>
            <pc:docMk/>
            <pc:sldMk cId="3780531128" sldId="305"/>
            <ac:picMk id="4" creationId="{D0120891-F0A7-B04A-2DFE-1AAA3E82CE5E}"/>
          </ac:picMkLst>
        </pc:picChg>
        <pc:picChg chg="add mod">
          <ac:chgData name="Timothy Miller" userId="92f9a0d9-564f-4817-a007-aa737ec86ca3" providerId="ADAL" clId="{7BCAF21F-4019-4B82-8D86-6DD99C1824E9}" dt="2022-12-06T00:01:24.658" v="1184" actId="164"/>
          <ac:picMkLst>
            <pc:docMk/>
            <pc:sldMk cId="3780531128" sldId="305"/>
            <ac:picMk id="22" creationId="{A5681CCC-18D2-2ED8-B417-588E40A198F5}"/>
          </ac:picMkLst>
        </pc:picChg>
        <pc:picChg chg="add mod">
          <ac:chgData name="Timothy Miller" userId="92f9a0d9-564f-4817-a007-aa737ec86ca3" providerId="ADAL" clId="{7BCAF21F-4019-4B82-8D86-6DD99C1824E9}" dt="2022-12-06T00:01:24.658" v="1184" actId="164"/>
          <ac:picMkLst>
            <pc:docMk/>
            <pc:sldMk cId="3780531128" sldId="305"/>
            <ac:picMk id="24" creationId="{B3EF55ED-E2A1-171A-64B9-F7FAFB1C6697}"/>
          </ac:picMkLst>
        </pc:picChg>
        <pc:cxnChg chg="add del mod">
          <ac:chgData name="Timothy Miller" userId="92f9a0d9-564f-4817-a007-aa737ec86ca3" providerId="ADAL" clId="{7BCAF21F-4019-4B82-8D86-6DD99C1824E9}" dt="2022-12-06T00:04:07.809" v="1197" actId="478"/>
          <ac:cxnSpMkLst>
            <pc:docMk/>
            <pc:sldMk cId="3780531128" sldId="305"/>
            <ac:cxnSpMk id="27" creationId="{21C3E7D9-3F55-0882-2363-67F615A474EB}"/>
          </ac:cxnSpMkLst>
        </pc:cxnChg>
        <pc:cxnChg chg="add mod">
          <ac:chgData name="Timothy Miller" userId="92f9a0d9-564f-4817-a007-aa737ec86ca3" providerId="ADAL" clId="{7BCAF21F-4019-4B82-8D86-6DD99C1824E9}" dt="2023-04-04T01:44:19.202" v="3082" actId="14100"/>
          <ac:cxnSpMkLst>
            <pc:docMk/>
            <pc:sldMk cId="3780531128" sldId="305"/>
            <ac:cxnSpMk id="29" creationId="{8F6041AD-AA87-01A6-4539-22A4023290F9}"/>
          </ac:cxnSpMkLst>
        </pc:cxnChg>
        <pc:cxnChg chg="add del mod">
          <ac:chgData name="Timothy Miller" userId="92f9a0d9-564f-4817-a007-aa737ec86ca3" providerId="ADAL" clId="{7BCAF21F-4019-4B82-8D86-6DD99C1824E9}" dt="2023-04-04T01:41:42.711" v="3026" actId="1076"/>
          <ac:cxnSpMkLst>
            <pc:docMk/>
            <pc:sldMk cId="3780531128" sldId="305"/>
            <ac:cxnSpMk id="33" creationId="{67BFA557-5406-5789-B76E-F5FEE1449C51}"/>
          </ac:cxnSpMkLst>
        </pc:cxnChg>
        <pc:cxnChg chg="add mod">
          <ac:chgData name="Timothy Miller" userId="92f9a0d9-564f-4817-a007-aa737ec86ca3" providerId="ADAL" clId="{7BCAF21F-4019-4B82-8D86-6DD99C1824E9}" dt="2023-04-04T01:41:42.711" v="3026" actId="1076"/>
          <ac:cxnSpMkLst>
            <pc:docMk/>
            <pc:sldMk cId="3780531128" sldId="305"/>
            <ac:cxnSpMk id="36" creationId="{C358C8E2-74E7-EDF3-D707-179C89F0E50B}"/>
          </ac:cxnSpMkLst>
        </pc:cxnChg>
        <pc:cxnChg chg="add mod">
          <ac:chgData name="Timothy Miller" userId="92f9a0d9-564f-4817-a007-aa737ec86ca3" providerId="ADAL" clId="{7BCAF21F-4019-4B82-8D86-6DD99C1824E9}" dt="2023-04-04T01:41:42.711" v="3026" actId="1076"/>
          <ac:cxnSpMkLst>
            <pc:docMk/>
            <pc:sldMk cId="3780531128" sldId="305"/>
            <ac:cxnSpMk id="39" creationId="{BCA56C74-F324-7AEB-96A0-61E92DCF71C6}"/>
          </ac:cxnSpMkLst>
        </pc:cxnChg>
        <pc:cxnChg chg="add del mod">
          <ac:chgData name="Timothy Miller" userId="92f9a0d9-564f-4817-a007-aa737ec86ca3" providerId="ADAL" clId="{7BCAF21F-4019-4B82-8D86-6DD99C1824E9}" dt="2023-04-04T01:38:49.804" v="2981" actId="478"/>
          <ac:cxnSpMkLst>
            <pc:docMk/>
            <pc:sldMk cId="3780531128" sldId="305"/>
            <ac:cxnSpMk id="42" creationId="{A7D8CEA9-C92B-070B-1ADD-8897D8897E0B}"/>
          </ac:cxnSpMkLst>
        </pc:cxnChg>
        <pc:cxnChg chg="add del mod">
          <ac:chgData name="Timothy Miller" userId="92f9a0d9-564f-4817-a007-aa737ec86ca3" providerId="ADAL" clId="{7BCAF21F-4019-4B82-8D86-6DD99C1824E9}" dt="2023-04-04T01:38:49.804" v="2981" actId="478"/>
          <ac:cxnSpMkLst>
            <pc:docMk/>
            <pc:sldMk cId="3780531128" sldId="305"/>
            <ac:cxnSpMk id="48" creationId="{C11086A4-32E4-3D82-B0F1-8A4BA5B5A0AD}"/>
          </ac:cxnSpMkLst>
        </pc:cxnChg>
        <pc:cxnChg chg="add del mod">
          <ac:chgData name="Timothy Miller" userId="92f9a0d9-564f-4817-a007-aa737ec86ca3" providerId="ADAL" clId="{7BCAF21F-4019-4B82-8D86-6DD99C1824E9}" dt="2023-04-04T01:38:49.804" v="2981" actId="478"/>
          <ac:cxnSpMkLst>
            <pc:docMk/>
            <pc:sldMk cId="3780531128" sldId="305"/>
            <ac:cxnSpMk id="51" creationId="{D1842EBF-53FE-4634-8CB6-6417FA26D288}"/>
          </ac:cxnSpMkLst>
        </pc:cxnChg>
        <pc:cxnChg chg="add del mod">
          <ac:chgData name="Timothy Miller" userId="92f9a0d9-564f-4817-a007-aa737ec86ca3" providerId="ADAL" clId="{7BCAF21F-4019-4B82-8D86-6DD99C1824E9}" dt="2023-04-04T01:38:49.804" v="2981" actId="478"/>
          <ac:cxnSpMkLst>
            <pc:docMk/>
            <pc:sldMk cId="3780531128" sldId="305"/>
            <ac:cxnSpMk id="54" creationId="{C1B04D31-EAF4-DD6C-8DAD-FCCBA2BB30AF}"/>
          </ac:cxnSpMkLst>
        </pc:cxnChg>
        <pc:cxnChg chg="add mod">
          <ac:chgData name="Timothy Miller" userId="92f9a0d9-564f-4817-a007-aa737ec86ca3" providerId="ADAL" clId="{7BCAF21F-4019-4B82-8D86-6DD99C1824E9}" dt="2023-04-04T01:41:31.383" v="3025" actId="14100"/>
          <ac:cxnSpMkLst>
            <pc:docMk/>
            <pc:sldMk cId="3780531128" sldId="305"/>
            <ac:cxnSpMk id="79" creationId="{9AB55AFF-727A-B416-38A6-0BF9B607A196}"/>
          </ac:cxnSpMkLst>
        </pc:cxnChg>
        <pc:cxnChg chg="add mod">
          <ac:chgData name="Timothy Miller" userId="92f9a0d9-564f-4817-a007-aa737ec86ca3" providerId="ADAL" clId="{7BCAF21F-4019-4B82-8D86-6DD99C1824E9}" dt="2023-04-04T01:41:31.383" v="3025" actId="14100"/>
          <ac:cxnSpMkLst>
            <pc:docMk/>
            <pc:sldMk cId="3780531128" sldId="305"/>
            <ac:cxnSpMk id="81" creationId="{3E1C026F-B934-72A7-5A81-C8EFA2ED3518}"/>
          </ac:cxnSpMkLst>
        </pc:cxnChg>
        <pc:cxnChg chg="add mod">
          <ac:chgData name="Timothy Miller" userId="92f9a0d9-564f-4817-a007-aa737ec86ca3" providerId="ADAL" clId="{7BCAF21F-4019-4B82-8D86-6DD99C1824E9}" dt="2023-04-04T01:41:31.383" v="3025" actId="14100"/>
          <ac:cxnSpMkLst>
            <pc:docMk/>
            <pc:sldMk cId="3780531128" sldId="305"/>
            <ac:cxnSpMk id="86" creationId="{9FDF7A27-0301-6522-8ECA-06753C3C3E9C}"/>
          </ac:cxnSpMkLst>
        </pc:cxnChg>
        <pc:cxnChg chg="add mod">
          <ac:chgData name="Timothy Miller" userId="92f9a0d9-564f-4817-a007-aa737ec86ca3" providerId="ADAL" clId="{7BCAF21F-4019-4B82-8D86-6DD99C1824E9}" dt="2023-04-04T01:41:31.383" v="3025" actId="14100"/>
          <ac:cxnSpMkLst>
            <pc:docMk/>
            <pc:sldMk cId="3780531128" sldId="305"/>
            <ac:cxnSpMk id="87" creationId="{97710C2A-C12B-A4DE-6787-9EEE1596500C}"/>
          </ac:cxnSpMkLst>
        </pc:cxnChg>
        <pc:cxnChg chg="add mod">
          <ac:chgData name="Timothy Miller" userId="92f9a0d9-564f-4817-a007-aa737ec86ca3" providerId="ADAL" clId="{7BCAF21F-4019-4B82-8D86-6DD99C1824E9}" dt="2023-04-04T01:41:31.383" v="3025" actId="14100"/>
          <ac:cxnSpMkLst>
            <pc:docMk/>
            <pc:sldMk cId="3780531128" sldId="305"/>
            <ac:cxnSpMk id="88" creationId="{F653EA99-9CF5-AAFC-EC8F-C48284372E60}"/>
          </ac:cxnSpMkLst>
        </pc:cxnChg>
        <pc:cxnChg chg="add mod">
          <ac:chgData name="Timothy Miller" userId="92f9a0d9-564f-4817-a007-aa737ec86ca3" providerId="ADAL" clId="{7BCAF21F-4019-4B82-8D86-6DD99C1824E9}" dt="2023-04-04T01:41:31.383" v="3025" actId="14100"/>
          <ac:cxnSpMkLst>
            <pc:docMk/>
            <pc:sldMk cId="3780531128" sldId="305"/>
            <ac:cxnSpMk id="89" creationId="{1E7663CB-00FF-8CA3-0C28-5F8BA9EFF62C}"/>
          </ac:cxnSpMkLst>
        </pc:cxnChg>
        <pc:cxnChg chg="add mod">
          <ac:chgData name="Timothy Miller" userId="92f9a0d9-564f-4817-a007-aa737ec86ca3" providerId="ADAL" clId="{7BCAF21F-4019-4B82-8D86-6DD99C1824E9}" dt="2023-04-04T01:41:31.383" v="3025" actId="14100"/>
          <ac:cxnSpMkLst>
            <pc:docMk/>
            <pc:sldMk cId="3780531128" sldId="305"/>
            <ac:cxnSpMk id="90" creationId="{947E1641-F403-795C-CE2D-20F980511E52}"/>
          </ac:cxnSpMkLst>
        </pc:cxnChg>
        <pc:cxnChg chg="add mod">
          <ac:chgData name="Timothy Miller" userId="92f9a0d9-564f-4817-a007-aa737ec86ca3" providerId="ADAL" clId="{7BCAF21F-4019-4B82-8D86-6DD99C1824E9}" dt="2023-04-04T01:41:31.383" v="3025" actId="14100"/>
          <ac:cxnSpMkLst>
            <pc:docMk/>
            <pc:sldMk cId="3780531128" sldId="305"/>
            <ac:cxnSpMk id="91" creationId="{8CF3EC8C-9C83-0A88-C3D7-2DB671CD3DA8}"/>
          </ac:cxnSpMkLst>
        </pc:cxnChg>
        <pc:cxnChg chg="add del mod">
          <ac:chgData name="Timothy Miller" userId="92f9a0d9-564f-4817-a007-aa737ec86ca3" providerId="ADAL" clId="{7BCAF21F-4019-4B82-8D86-6DD99C1824E9}" dt="2023-04-04T01:40:43.298" v="3005" actId="478"/>
          <ac:cxnSpMkLst>
            <pc:docMk/>
            <pc:sldMk cId="3780531128" sldId="305"/>
            <ac:cxnSpMk id="106" creationId="{54D6312F-7467-4F41-5C27-D08F856CC9B5}"/>
          </ac:cxnSpMkLst>
        </pc:cxnChg>
        <pc:cxnChg chg="add del mod">
          <ac:chgData name="Timothy Miller" userId="92f9a0d9-564f-4817-a007-aa737ec86ca3" providerId="ADAL" clId="{7BCAF21F-4019-4B82-8D86-6DD99C1824E9}" dt="2023-04-04T01:40:45.980" v="3006" actId="478"/>
          <ac:cxnSpMkLst>
            <pc:docMk/>
            <pc:sldMk cId="3780531128" sldId="305"/>
            <ac:cxnSpMk id="113" creationId="{41F8AEAF-DE6C-2C8B-636D-73D7CC7C85D6}"/>
          </ac:cxnSpMkLst>
        </pc:cxnChg>
        <pc:cxnChg chg="add del mod">
          <ac:chgData name="Timothy Miller" userId="92f9a0d9-564f-4817-a007-aa737ec86ca3" providerId="ADAL" clId="{7BCAF21F-4019-4B82-8D86-6DD99C1824E9}" dt="2023-04-04T01:38:49.804" v="2981" actId="478"/>
          <ac:cxnSpMkLst>
            <pc:docMk/>
            <pc:sldMk cId="3780531128" sldId="305"/>
            <ac:cxnSpMk id="122" creationId="{9AEE274D-CB5F-AFDE-9245-F52037EA5AB6}"/>
          </ac:cxnSpMkLst>
        </pc:cxnChg>
        <pc:cxnChg chg="add del mod">
          <ac:chgData name="Timothy Miller" userId="92f9a0d9-564f-4817-a007-aa737ec86ca3" providerId="ADAL" clId="{7BCAF21F-4019-4B82-8D86-6DD99C1824E9}" dt="2023-04-04T01:38:49.804" v="2981" actId="478"/>
          <ac:cxnSpMkLst>
            <pc:docMk/>
            <pc:sldMk cId="3780531128" sldId="305"/>
            <ac:cxnSpMk id="127" creationId="{14440185-0A86-2137-2EA8-3F61E02BD4DB}"/>
          </ac:cxnSpMkLst>
        </pc:cxnChg>
      </pc:sldChg>
      <pc:sldChg chg="addSp delSp modSp add del mod modTransition modAnim">
        <pc:chgData name="Timothy Miller" userId="92f9a0d9-564f-4817-a007-aa737ec86ca3" providerId="ADAL" clId="{7BCAF21F-4019-4B82-8D86-6DD99C1824E9}" dt="2023-04-04T01:19:23.326" v="2815" actId="2696"/>
        <pc:sldMkLst>
          <pc:docMk/>
          <pc:sldMk cId="1481468017" sldId="306"/>
        </pc:sldMkLst>
        <pc:spChg chg="add mod">
          <ac:chgData name="Timothy Miller" userId="92f9a0d9-564f-4817-a007-aa737ec86ca3" providerId="ADAL" clId="{7BCAF21F-4019-4B82-8D86-6DD99C1824E9}" dt="2022-12-06T00:34:34.824" v="1699"/>
          <ac:spMkLst>
            <pc:docMk/>
            <pc:sldMk cId="1481468017" sldId="306"/>
            <ac:spMk id="6" creationId="{8D18C884-E0FA-8E24-CBD4-730E981E1B18}"/>
          </ac:spMkLst>
        </pc:spChg>
        <pc:spChg chg="del">
          <ac:chgData name="Timothy Miller" userId="92f9a0d9-564f-4817-a007-aa737ec86ca3" providerId="ADAL" clId="{7BCAF21F-4019-4B82-8D86-6DD99C1824E9}" dt="2022-12-06T00:34:39.191" v="1700" actId="478"/>
          <ac:spMkLst>
            <pc:docMk/>
            <pc:sldMk cId="1481468017" sldId="306"/>
            <ac:spMk id="9" creationId="{98603299-B373-9CE2-F420-D36C871D5ECA}"/>
          </ac:spMkLst>
        </pc:spChg>
        <pc:spChg chg="del">
          <ac:chgData name="Timothy Miller" userId="92f9a0d9-564f-4817-a007-aa737ec86ca3" providerId="ADAL" clId="{7BCAF21F-4019-4B82-8D86-6DD99C1824E9}" dt="2022-12-06T00:34:39.191" v="1700" actId="478"/>
          <ac:spMkLst>
            <pc:docMk/>
            <pc:sldMk cId="1481468017" sldId="306"/>
            <ac:spMk id="11" creationId="{449871AB-60AD-A244-A02B-F1FA2075E7AD}"/>
          </ac:spMkLst>
        </pc:spChg>
        <pc:spChg chg="del mod">
          <ac:chgData name="Timothy Miller" userId="92f9a0d9-564f-4817-a007-aa737ec86ca3" providerId="ADAL" clId="{7BCAF21F-4019-4B82-8D86-6DD99C1824E9}" dt="2022-12-06T00:34:29.128" v="1698" actId="478"/>
          <ac:spMkLst>
            <pc:docMk/>
            <pc:sldMk cId="1481468017" sldId="306"/>
            <ac:spMk id="13" creationId="{4664710F-F358-1C90-4A1F-2180BA812F45}"/>
          </ac:spMkLst>
        </pc:spChg>
        <pc:spChg chg="del">
          <ac:chgData name="Timothy Miller" userId="92f9a0d9-564f-4817-a007-aa737ec86ca3" providerId="ADAL" clId="{7BCAF21F-4019-4B82-8D86-6DD99C1824E9}" dt="2022-12-06T00:34:39.191" v="1700" actId="478"/>
          <ac:spMkLst>
            <pc:docMk/>
            <pc:sldMk cId="1481468017" sldId="306"/>
            <ac:spMk id="15" creationId="{BCBC71D5-EAF9-0852-5A50-FDE64AF15F7A}"/>
          </ac:spMkLst>
        </pc:spChg>
        <pc:spChg chg="del">
          <ac:chgData name="Timothy Miller" userId="92f9a0d9-564f-4817-a007-aa737ec86ca3" providerId="ADAL" clId="{7BCAF21F-4019-4B82-8D86-6DD99C1824E9}" dt="2022-12-06T00:34:39.191" v="1700" actId="478"/>
          <ac:spMkLst>
            <pc:docMk/>
            <pc:sldMk cId="1481468017" sldId="306"/>
            <ac:spMk id="16" creationId="{9E7BA463-EEC5-B18E-F370-CCE60F119929}"/>
          </ac:spMkLst>
        </pc:spChg>
        <pc:spChg chg="mod">
          <ac:chgData name="Timothy Miller" userId="92f9a0d9-564f-4817-a007-aa737ec86ca3" providerId="ADAL" clId="{7BCAF21F-4019-4B82-8D86-6DD99C1824E9}" dt="2022-12-06T00:38:16.394" v="1779" actId="113"/>
          <ac:spMkLst>
            <pc:docMk/>
            <pc:sldMk cId="1481468017" sldId="306"/>
            <ac:spMk id="18" creationId="{30546579-3A48-753C-74C8-C0DA087EC4AF}"/>
          </ac:spMkLst>
        </pc:spChg>
        <pc:spChg chg="del">
          <ac:chgData name="Timothy Miller" userId="92f9a0d9-564f-4817-a007-aa737ec86ca3" providerId="ADAL" clId="{7BCAF21F-4019-4B82-8D86-6DD99C1824E9}" dt="2022-12-06T00:34:39.191" v="1700" actId="478"/>
          <ac:spMkLst>
            <pc:docMk/>
            <pc:sldMk cId="1481468017" sldId="306"/>
            <ac:spMk id="20" creationId="{9D603967-A651-76F5-94EF-81723959D89A}"/>
          </ac:spMkLst>
        </pc:spChg>
        <pc:spChg chg="mod">
          <ac:chgData name="Timothy Miller" userId="92f9a0d9-564f-4817-a007-aa737ec86ca3" providerId="ADAL" clId="{7BCAF21F-4019-4B82-8D86-6DD99C1824E9}" dt="2022-12-06T00:38:19.162" v="1780" actId="113"/>
          <ac:spMkLst>
            <pc:docMk/>
            <pc:sldMk cId="1481468017" sldId="306"/>
            <ac:spMk id="21" creationId="{589E394F-9A9E-85DD-968D-11AB4C56EBFB}"/>
          </ac:spMkLst>
        </pc:spChg>
      </pc:sldChg>
      <pc:sldChg chg="addSp delSp modSp add del mod modTransition modAnim">
        <pc:chgData name="Timothy Miller" userId="92f9a0d9-564f-4817-a007-aa737ec86ca3" providerId="ADAL" clId="{7BCAF21F-4019-4B82-8D86-6DD99C1824E9}" dt="2023-04-04T01:36:03.994" v="2837" actId="2696"/>
        <pc:sldMkLst>
          <pc:docMk/>
          <pc:sldMk cId="2851223285" sldId="307"/>
        </pc:sldMkLst>
        <pc:spChg chg="add del mod">
          <ac:chgData name="Timothy Miller" userId="92f9a0d9-564f-4817-a007-aa737ec86ca3" providerId="ADAL" clId="{7BCAF21F-4019-4B82-8D86-6DD99C1824E9}" dt="2023-04-04T01:19:32.338" v="2816" actId="478"/>
          <ac:spMkLst>
            <pc:docMk/>
            <pc:sldMk cId="2851223285" sldId="307"/>
            <ac:spMk id="6" creationId="{7181DBE6-B8F9-473B-5F0F-3444F492F011}"/>
          </ac:spMkLst>
        </pc:spChg>
        <pc:spChg chg="add mod">
          <ac:chgData name="Timothy Miller" userId="92f9a0d9-564f-4817-a007-aa737ec86ca3" providerId="ADAL" clId="{7BCAF21F-4019-4B82-8D86-6DD99C1824E9}" dt="2023-04-04T01:19:32.637" v="2817"/>
          <ac:spMkLst>
            <pc:docMk/>
            <pc:sldMk cId="2851223285" sldId="307"/>
            <ac:spMk id="7" creationId="{5DA8ECE1-0DC5-3312-ED49-9F75FA72E876}"/>
          </ac:spMkLst>
        </pc:spChg>
        <pc:spChg chg="del">
          <ac:chgData name="Timothy Miller" userId="92f9a0d9-564f-4817-a007-aa737ec86ca3" providerId="ADAL" clId="{7BCAF21F-4019-4B82-8D86-6DD99C1824E9}" dt="2022-12-06T00:35:50.794" v="1742" actId="478"/>
          <ac:spMkLst>
            <pc:docMk/>
            <pc:sldMk cId="2851223285" sldId="307"/>
            <ac:spMk id="9" creationId="{98603299-B373-9CE2-F420-D36C871D5ECA}"/>
          </ac:spMkLst>
        </pc:spChg>
        <pc:spChg chg="mod">
          <ac:chgData name="Timothy Miller" userId="92f9a0d9-564f-4817-a007-aa737ec86ca3" providerId="ADAL" clId="{7BCAF21F-4019-4B82-8D86-6DD99C1824E9}" dt="2022-12-06T00:36:27.728" v="1756" actId="552"/>
          <ac:spMkLst>
            <pc:docMk/>
            <pc:sldMk cId="2851223285" sldId="307"/>
            <ac:spMk id="11" creationId="{449871AB-60AD-A244-A02B-F1FA2075E7AD}"/>
          </ac:spMkLst>
        </pc:spChg>
        <pc:spChg chg="del">
          <ac:chgData name="Timothy Miller" userId="92f9a0d9-564f-4817-a007-aa737ec86ca3" providerId="ADAL" clId="{7BCAF21F-4019-4B82-8D86-6DD99C1824E9}" dt="2022-12-06T00:35:25.970" v="1737" actId="478"/>
          <ac:spMkLst>
            <pc:docMk/>
            <pc:sldMk cId="2851223285" sldId="307"/>
            <ac:spMk id="13" creationId="{4664710F-F358-1C90-4A1F-2180BA812F45}"/>
          </ac:spMkLst>
        </pc:spChg>
        <pc:spChg chg="mod">
          <ac:chgData name="Timothy Miller" userId="92f9a0d9-564f-4817-a007-aa737ec86ca3" providerId="ADAL" clId="{7BCAF21F-4019-4B82-8D86-6DD99C1824E9}" dt="2022-12-06T00:36:27.728" v="1756" actId="552"/>
          <ac:spMkLst>
            <pc:docMk/>
            <pc:sldMk cId="2851223285" sldId="307"/>
            <ac:spMk id="15" creationId="{BCBC71D5-EAF9-0852-5A50-FDE64AF15F7A}"/>
          </ac:spMkLst>
        </pc:spChg>
        <pc:spChg chg="del">
          <ac:chgData name="Timothy Miller" userId="92f9a0d9-564f-4817-a007-aa737ec86ca3" providerId="ADAL" clId="{7BCAF21F-4019-4B82-8D86-6DD99C1824E9}" dt="2022-12-06T00:35:50.794" v="1742" actId="478"/>
          <ac:spMkLst>
            <pc:docMk/>
            <pc:sldMk cId="2851223285" sldId="307"/>
            <ac:spMk id="16" creationId="{9E7BA463-EEC5-B18E-F370-CCE60F119929}"/>
          </ac:spMkLst>
        </pc:spChg>
        <pc:spChg chg="del">
          <ac:chgData name="Timothy Miller" userId="92f9a0d9-564f-4817-a007-aa737ec86ca3" providerId="ADAL" clId="{7BCAF21F-4019-4B82-8D86-6DD99C1824E9}" dt="2022-12-06T00:35:36.954" v="1739" actId="478"/>
          <ac:spMkLst>
            <pc:docMk/>
            <pc:sldMk cId="2851223285" sldId="307"/>
            <ac:spMk id="18" creationId="{30546579-3A48-753C-74C8-C0DA087EC4AF}"/>
          </ac:spMkLst>
        </pc:spChg>
        <pc:spChg chg="del mod">
          <ac:chgData name="Timothy Miller" userId="92f9a0d9-564f-4817-a007-aa737ec86ca3" providerId="ADAL" clId="{7BCAF21F-4019-4B82-8D86-6DD99C1824E9}" dt="2022-12-06T00:35:41.300" v="1741" actId="478"/>
          <ac:spMkLst>
            <pc:docMk/>
            <pc:sldMk cId="2851223285" sldId="307"/>
            <ac:spMk id="20" creationId="{9D603967-A651-76F5-94EF-81723959D89A}"/>
          </ac:spMkLst>
        </pc:spChg>
        <pc:spChg chg="del">
          <ac:chgData name="Timothy Miller" userId="92f9a0d9-564f-4817-a007-aa737ec86ca3" providerId="ADAL" clId="{7BCAF21F-4019-4B82-8D86-6DD99C1824E9}" dt="2022-12-06T00:35:36.954" v="1739" actId="478"/>
          <ac:spMkLst>
            <pc:docMk/>
            <pc:sldMk cId="2851223285" sldId="307"/>
            <ac:spMk id="21" creationId="{589E394F-9A9E-85DD-968D-11AB4C56EBFB}"/>
          </ac:spMkLst>
        </pc:spChg>
        <pc:picChg chg="mod">
          <ac:chgData name="Timothy Miller" userId="92f9a0d9-564f-4817-a007-aa737ec86ca3" providerId="ADAL" clId="{7BCAF21F-4019-4B82-8D86-6DD99C1824E9}" dt="2022-12-06T00:36:04.525" v="1749" actId="34135"/>
          <ac:picMkLst>
            <pc:docMk/>
            <pc:sldMk cId="2851223285" sldId="307"/>
            <ac:picMk id="4" creationId="{D0120891-F0A7-B04A-2DFE-1AAA3E82CE5E}"/>
          </ac:picMkLst>
        </pc:picChg>
      </pc:sldChg>
      <pc:sldChg chg="addSp delSp modSp add mod modTransition modAnim">
        <pc:chgData name="Timothy Miller" userId="92f9a0d9-564f-4817-a007-aa737ec86ca3" providerId="ADAL" clId="{7BCAF21F-4019-4B82-8D86-6DD99C1824E9}" dt="2023-04-04T01:36:20.230" v="2839"/>
        <pc:sldMkLst>
          <pc:docMk/>
          <pc:sldMk cId="3675813024" sldId="308"/>
        </pc:sldMkLst>
        <pc:spChg chg="add del mod">
          <ac:chgData name="Timothy Miller" userId="92f9a0d9-564f-4817-a007-aa737ec86ca3" providerId="ADAL" clId="{7BCAF21F-4019-4B82-8D86-6DD99C1824E9}" dt="2023-04-04T01:31:21.089" v="2818" actId="478"/>
          <ac:spMkLst>
            <pc:docMk/>
            <pc:sldMk cId="3675813024" sldId="308"/>
            <ac:spMk id="6" creationId="{F4389019-B0EC-5072-ABB4-DA8BEEAACA11}"/>
          </ac:spMkLst>
        </pc:spChg>
        <pc:spChg chg="add del">
          <ac:chgData name="Timothy Miller" userId="92f9a0d9-564f-4817-a007-aa737ec86ca3" providerId="ADAL" clId="{7BCAF21F-4019-4B82-8D86-6DD99C1824E9}" dt="2023-04-04T01:31:22.690" v="2820" actId="22"/>
          <ac:spMkLst>
            <pc:docMk/>
            <pc:sldMk cId="3675813024" sldId="308"/>
            <ac:spMk id="8" creationId="{031F9CA2-CCD8-1A2C-AF11-6DA294FC12C3}"/>
          </ac:spMkLst>
        </pc:spChg>
        <pc:spChg chg="mod">
          <ac:chgData name="Timothy Miller" userId="92f9a0d9-564f-4817-a007-aa737ec86ca3" providerId="ADAL" clId="{7BCAF21F-4019-4B82-8D86-6DD99C1824E9}" dt="2023-04-04T01:34:15.715" v="2829" actId="20577"/>
          <ac:spMkLst>
            <pc:docMk/>
            <pc:sldMk cId="3675813024" sldId="308"/>
            <ac:spMk id="9" creationId="{98603299-B373-9CE2-F420-D36C871D5ECA}"/>
          </ac:spMkLst>
        </pc:spChg>
        <pc:spChg chg="add mod">
          <ac:chgData name="Timothy Miller" userId="92f9a0d9-564f-4817-a007-aa737ec86ca3" providerId="ADAL" clId="{7BCAF21F-4019-4B82-8D86-6DD99C1824E9}" dt="2023-04-04T01:31:28.753" v="2821"/>
          <ac:spMkLst>
            <pc:docMk/>
            <pc:sldMk cId="3675813024" sldId="308"/>
            <ac:spMk id="10" creationId="{D7EE5CFB-D602-C738-4510-4AB1F8529C66}"/>
          </ac:spMkLst>
        </pc:spChg>
        <pc:spChg chg="del">
          <ac:chgData name="Timothy Miller" userId="92f9a0d9-564f-4817-a007-aa737ec86ca3" providerId="ADAL" clId="{7BCAF21F-4019-4B82-8D86-6DD99C1824E9}" dt="2022-12-06T00:36:58.328" v="1761" actId="478"/>
          <ac:spMkLst>
            <pc:docMk/>
            <pc:sldMk cId="3675813024" sldId="308"/>
            <ac:spMk id="11" creationId="{449871AB-60AD-A244-A02B-F1FA2075E7AD}"/>
          </ac:spMkLst>
        </pc:spChg>
        <pc:spChg chg="del">
          <ac:chgData name="Timothy Miller" userId="92f9a0d9-564f-4817-a007-aa737ec86ca3" providerId="ADAL" clId="{7BCAF21F-4019-4B82-8D86-6DD99C1824E9}" dt="2022-12-06T00:36:45.983" v="1759" actId="478"/>
          <ac:spMkLst>
            <pc:docMk/>
            <pc:sldMk cId="3675813024" sldId="308"/>
            <ac:spMk id="13" creationId="{4664710F-F358-1C90-4A1F-2180BA812F45}"/>
          </ac:spMkLst>
        </pc:spChg>
        <pc:spChg chg="del">
          <ac:chgData name="Timothy Miller" userId="92f9a0d9-564f-4817-a007-aa737ec86ca3" providerId="ADAL" clId="{7BCAF21F-4019-4B82-8D86-6DD99C1824E9}" dt="2022-12-06T00:36:58.328" v="1761" actId="478"/>
          <ac:spMkLst>
            <pc:docMk/>
            <pc:sldMk cId="3675813024" sldId="308"/>
            <ac:spMk id="15" creationId="{BCBC71D5-EAF9-0852-5A50-FDE64AF15F7A}"/>
          </ac:spMkLst>
        </pc:spChg>
        <pc:spChg chg="mod">
          <ac:chgData name="Timothy Miller" userId="92f9a0d9-564f-4817-a007-aa737ec86ca3" providerId="ADAL" clId="{7BCAF21F-4019-4B82-8D86-6DD99C1824E9}" dt="2023-04-04T01:34:25.713" v="2830"/>
          <ac:spMkLst>
            <pc:docMk/>
            <pc:sldMk cId="3675813024" sldId="308"/>
            <ac:spMk id="16" creationId="{9E7BA463-EEC5-B18E-F370-CCE60F119929}"/>
          </ac:spMkLst>
        </pc:spChg>
        <pc:spChg chg="del">
          <ac:chgData name="Timothy Miller" userId="92f9a0d9-564f-4817-a007-aa737ec86ca3" providerId="ADAL" clId="{7BCAF21F-4019-4B82-8D86-6DD99C1824E9}" dt="2022-12-06T00:36:58.328" v="1761" actId="478"/>
          <ac:spMkLst>
            <pc:docMk/>
            <pc:sldMk cId="3675813024" sldId="308"/>
            <ac:spMk id="18" creationId="{30546579-3A48-753C-74C8-C0DA087EC4AF}"/>
          </ac:spMkLst>
        </pc:spChg>
        <pc:spChg chg="del">
          <ac:chgData name="Timothy Miller" userId="92f9a0d9-564f-4817-a007-aa737ec86ca3" providerId="ADAL" clId="{7BCAF21F-4019-4B82-8D86-6DD99C1824E9}" dt="2022-12-06T00:36:58.328" v="1761" actId="478"/>
          <ac:spMkLst>
            <pc:docMk/>
            <pc:sldMk cId="3675813024" sldId="308"/>
            <ac:spMk id="20" creationId="{9D603967-A651-76F5-94EF-81723959D89A}"/>
          </ac:spMkLst>
        </pc:spChg>
        <pc:spChg chg="del">
          <ac:chgData name="Timothy Miller" userId="92f9a0d9-564f-4817-a007-aa737ec86ca3" providerId="ADAL" clId="{7BCAF21F-4019-4B82-8D86-6DD99C1824E9}" dt="2022-12-06T00:36:58.328" v="1761" actId="478"/>
          <ac:spMkLst>
            <pc:docMk/>
            <pc:sldMk cId="3675813024" sldId="308"/>
            <ac:spMk id="21" creationId="{589E394F-9A9E-85DD-968D-11AB4C56EBFB}"/>
          </ac:spMkLst>
        </pc:spChg>
        <pc:picChg chg="mod">
          <ac:chgData name="Timothy Miller" userId="92f9a0d9-564f-4817-a007-aa737ec86ca3" providerId="ADAL" clId="{7BCAF21F-4019-4B82-8D86-6DD99C1824E9}" dt="2022-12-06T00:37:16.696" v="1769" actId="34135"/>
          <ac:picMkLst>
            <pc:docMk/>
            <pc:sldMk cId="3675813024" sldId="308"/>
            <ac:picMk id="4" creationId="{D0120891-F0A7-B04A-2DFE-1AAA3E82CE5E}"/>
          </ac:picMkLst>
        </pc:picChg>
        <pc:picChg chg="add mod">
          <ac:chgData name="Timothy Miller" userId="92f9a0d9-564f-4817-a007-aa737ec86ca3" providerId="ADAL" clId="{7BCAF21F-4019-4B82-8D86-6DD99C1824E9}" dt="2023-04-04T01:35:52.425" v="2835" actId="12788"/>
          <ac:picMkLst>
            <pc:docMk/>
            <pc:sldMk cId="3675813024" sldId="308"/>
            <ac:picMk id="12" creationId="{9FA39665-C712-C45F-F868-F56789F86AE2}"/>
          </ac:picMkLst>
        </pc:picChg>
        <pc:picChg chg="add del mod">
          <ac:chgData name="Timothy Miller" userId="92f9a0d9-564f-4817-a007-aa737ec86ca3" providerId="ADAL" clId="{7BCAF21F-4019-4B82-8D86-6DD99C1824E9}" dt="2023-04-04T01:36:20.230" v="2839"/>
          <ac:picMkLst>
            <pc:docMk/>
            <pc:sldMk cId="3675813024" sldId="308"/>
            <ac:picMk id="13" creationId="{DA4F1D8C-5C17-BA4D-1589-D5AA3290F0CA}"/>
          </ac:picMkLst>
        </pc:picChg>
      </pc:sldChg>
      <pc:sldChg chg="addSp delSp modSp add mod modAnim">
        <pc:chgData name="Timothy Miller" userId="92f9a0d9-564f-4817-a007-aa737ec86ca3" providerId="ADAL" clId="{7BCAF21F-4019-4B82-8D86-6DD99C1824E9}" dt="2022-12-06T00:47:02.942" v="1972"/>
        <pc:sldMkLst>
          <pc:docMk/>
          <pc:sldMk cId="2279340402" sldId="309"/>
        </pc:sldMkLst>
        <pc:spChg chg="mod">
          <ac:chgData name="Timothy Miller" userId="92f9a0d9-564f-4817-a007-aa737ec86ca3" providerId="ADAL" clId="{7BCAF21F-4019-4B82-8D86-6DD99C1824E9}" dt="2022-12-06T00:41:40.963" v="1800" actId="20577"/>
          <ac:spMkLst>
            <pc:docMk/>
            <pc:sldMk cId="2279340402" sldId="309"/>
            <ac:spMk id="3" creationId="{00000000-0000-0000-0000-000000000000}"/>
          </ac:spMkLst>
        </pc:spChg>
        <pc:spChg chg="del">
          <ac:chgData name="Timothy Miller" userId="92f9a0d9-564f-4817-a007-aa737ec86ca3" providerId="ADAL" clId="{7BCAF21F-4019-4B82-8D86-6DD99C1824E9}" dt="2022-12-06T00:41:43.597" v="1801" actId="478"/>
          <ac:spMkLst>
            <pc:docMk/>
            <pc:sldMk cId="2279340402" sldId="309"/>
            <ac:spMk id="4" creationId="{00000000-0000-0000-0000-000000000000}"/>
          </ac:spMkLst>
        </pc:spChg>
        <pc:spChg chg="del">
          <ac:chgData name="Timothy Miller" userId="92f9a0d9-564f-4817-a007-aa737ec86ca3" providerId="ADAL" clId="{7BCAF21F-4019-4B82-8D86-6DD99C1824E9}" dt="2022-12-06T00:41:43.597" v="1801" actId="478"/>
          <ac:spMkLst>
            <pc:docMk/>
            <pc:sldMk cId="2279340402" sldId="309"/>
            <ac:spMk id="5" creationId="{00000000-0000-0000-0000-000000000000}"/>
          </ac:spMkLst>
        </pc:spChg>
        <pc:spChg chg="del">
          <ac:chgData name="Timothy Miller" userId="92f9a0d9-564f-4817-a007-aa737ec86ca3" providerId="ADAL" clId="{7BCAF21F-4019-4B82-8D86-6DD99C1824E9}" dt="2022-12-06T00:41:43.597" v="1801" actId="478"/>
          <ac:spMkLst>
            <pc:docMk/>
            <pc:sldMk cId="2279340402" sldId="309"/>
            <ac:spMk id="6" creationId="{00000000-0000-0000-0000-000000000000}"/>
          </ac:spMkLst>
        </pc:spChg>
        <pc:spChg chg="del">
          <ac:chgData name="Timothy Miller" userId="92f9a0d9-564f-4817-a007-aa737ec86ca3" providerId="ADAL" clId="{7BCAF21F-4019-4B82-8D86-6DD99C1824E9}" dt="2022-12-06T00:41:43.597" v="1801" actId="478"/>
          <ac:spMkLst>
            <pc:docMk/>
            <pc:sldMk cId="2279340402" sldId="309"/>
            <ac:spMk id="7" creationId="{00000000-0000-0000-0000-000000000000}"/>
          </ac:spMkLst>
        </pc:spChg>
        <pc:spChg chg="del">
          <ac:chgData name="Timothy Miller" userId="92f9a0d9-564f-4817-a007-aa737ec86ca3" providerId="ADAL" clId="{7BCAF21F-4019-4B82-8D86-6DD99C1824E9}" dt="2022-12-06T00:41:43.597" v="1801" actId="478"/>
          <ac:spMkLst>
            <pc:docMk/>
            <pc:sldMk cId="2279340402" sldId="309"/>
            <ac:spMk id="8" creationId="{00000000-0000-0000-0000-000000000000}"/>
          </ac:spMkLst>
        </pc:spChg>
        <pc:spChg chg="add mod">
          <ac:chgData name="Timothy Miller" userId="92f9a0d9-564f-4817-a007-aa737ec86ca3" providerId="ADAL" clId="{7BCAF21F-4019-4B82-8D86-6DD99C1824E9}" dt="2022-12-06T00:43:25.012" v="1966" actId="20577"/>
          <ac:spMkLst>
            <pc:docMk/>
            <pc:sldMk cId="2279340402" sldId="309"/>
            <ac:spMk id="27" creationId="{5353EBCB-1D68-52A1-2E2D-A7D154CC4D4C}"/>
          </ac:spMkLst>
        </pc:spChg>
        <pc:grpChg chg="del">
          <ac:chgData name="Timothy Miller" userId="92f9a0d9-564f-4817-a007-aa737ec86ca3" providerId="ADAL" clId="{7BCAF21F-4019-4B82-8D86-6DD99C1824E9}" dt="2022-12-06T00:41:43.597" v="1801" actId="478"/>
          <ac:grpSpMkLst>
            <pc:docMk/>
            <pc:sldMk cId="2279340402" sldId="309"/>
            <ac:grpSpMk id="9" creationId="{00000000-0000-0000-0000-000000000000}"/>
          </ac:grpSpMkLst>
        </pc:grpChg>
        <pc:picChg chg="add del mod">
          <ac:chgData name="Timothy Miller" userId="92f9a0d9-564f-4817-a007-aa737ec86ca3" providerId="ADAL" clId="{7BCAF21F-4019-4B82-8D86-6DD99C1824E9}" dt="2022-12-06T00:46:59.226" v="1970" actId="21"/>
          <ac:picMkLst>
            <pc:docMk/>
            <pc:sldMk cId="2279340402" sldId="309"/>
            <ac:picMk id="28" creationId="{612AFE67-7DB0-3AC2-8175-19FEFA09695C}"/>
          </ac:picMkLst>
        </pc:picChg>
        <pc:picChg chg="add del mod">
          <ac:chgData name="Timothy Miller" userId="92f9a0d9-564f-4817-a007-aa737ec86ca3" providerId="ADAL" clId="{7BCAF21F-4019-4B82-8D86-6DD99C1824E9}" dt="2022-12-06T00:47:02.942" v="1972"/>
          <ac:picMkLst>
            <pc:docMk/>
            <pc:sldMk cId="2279340402" sldId="309"/>
            <ac:picMk id="29" creationId="{1C8D833F-5209-31B0-7BAF-A7BC900E7172}"/>
          </ac:picMkLst>
        </pc:picChg>
      </pc:sldChg>
      <pc:sldChg chg="addSp delSp modSp add mod modAnim">
        <pc:chgData name="Timothy Miller" userId="92f9a0d9-564f-4817-a007-aa737ec86ca3" providerId="ADAL" clId="{7BCAF21F-4019-4B82-8D86-6DD99C1824E9}" dt="2022-12-06T00:55:40.857" v="2595"/>
        <pc:sldMkLst>
          <pc:docMk/>
          <pc:sldMk cId="4063586454" sldId="326"/>
        </pc:sldMkLst>
        <pc:spChg chg="add mod">
          <ac:chgData name="Timothy Miller" userId="92f9a0d9-564f-4817-a007-aa737ec86ca3" providerId="ADAL" clId="{7BCAF21F-4019-4B82-8D86-6DD99C1824E9}" dt="2022-12-06T00:54:45.582" v="2587" actId="12788"/>
          <ac:spMkLst>
            <pc:docMk/>
            <pc:sldMk cId="4063586454" sldId="326"/>
            <ac:spMk id="2" creationId="{12E3CDC1-0DE1-945C-5666-E456960798A3}"/>
          </ac:spMkLst>
        </pc:spChg>
        <pc:spChg chg="add mod">
          <ac:chgData name="Timothy Miller" userId="92f9a0d9-564f-4817-a007-aa737ec86ca3" providerId="ADAL" clId="{7BCAF21F-4019-4B82-8D86-6DD99C1824E9}" dt="2022-12-06T00:54:34.942" v="2586" actId="12788"/>
          <ac:spMkLst>
            <pc:docMk/>
            <pc:sldMk cId="4063586454" sldId="326"/>
            <ac:spMk id="4" creationId="{77929DD8-1EEA-EA7B-2B0A-11A1EDA7B138}"/>
          </ac:spMkLst>
        </pc:spChg>
        <pc:spChg chg="add mod">
          <ac:chgData name="Timothy Miller" userId="92f9a0d9-564f-4817-a007-aa737ec86ca3" providerId="ADAL" clId="{7BCAF21F-4019-4B82-8D86-6DD99C1824E9}" dt="2022-12-06T00:54:34.942" v="2586" actId="12788"/>
          <ac:spMkLst>
            <pc:docMk/>
            <pc:sldMk cId="4063586454" sldId="326"/>
            <ac:spMk id="5" creationId="{B3FCE0BB-565E-B2F0-76F3-8174FCCBF4CF}"/>
          </ac:spMkLst>
        </pc:spChg>
        <pc:spChg chg="add del mod">
          <ac:chgData name="Timothy Miller" userId="92f9a0d9-564f-4817-a007-aa737ec86ca3" providerId="ADAL" clId="{7BCAF21F-4019-4B82-8D86-6DD99C1824E9}" dt="2022-12-06T00:53:23.290" v="2565" actId="478"/>
          <ac:spMkLst>
            <pc:docMk/>
            <pc:sldMk cId="4063586454" sldId="326"/>
            <ac:spMk id="6" creationId="{0C747FA6-514D-BE7E-9B9B-17EA12EF1209}"/>
          </ac:spMkLst>
        </pc:spChg>
        <pc:spChg chg="add mod">
          <ac:chgData name="Timothy Miller" userId="92f9a0d9-564f-4817-a007-aa737ec86ca3" providerId="ADAL" clId="{7BCAF21F-4019-4B82-8D86-6DD99C1824E9}" dt="2022-12-06T00:53:26.541" v="2567" actId="571"/>
          <ac:spMkLst>
            <pc:docMk/>
            <pc:sldMk cId="4063586454" sldId="326"/>
            <ac:spMk id="7" creationId="{41B9AD8C-2DFD-8627-41CD-5FC8F5007CAF}"/>
          </ac:spMkLst>
        </pc:spChg>
        <pc:spChg chg="add mod">
          <ac:chgData name="Timothy Miller" userId="92f9a0d9-564f-4817-a007-aa737ec86ca3" providerId="ADAL" clId="{7BCAF21F-4019-4B82-8D86-6DD99C1824E9}" dt="2022-12-06T00:54:45.582" v="2587" actId="12788"/>
          <ac:spMkLst>
            <pc:docMk/>
            <pc:sldMk cId="4063586454" sldId="326"/>
            <ac:spMk id="8" creationId="{02B8C300-0922-8A8D-F867-D91750967F50}"/>
          </ac:spMkLst>
        </pc:spChg>
        <pc:spChg chg="mod">
          <ac:chgData name="Timothy Miller" userId="92f9a0d9-564f-4817-a007-aa737ec86ca3" providerId="ADAL" clId="{7BCAF21F-4019-4B82-8D86-6DD99C1824E9}" dt="2022-12-06T00:47:40.371" v="2027" actId="20577"/>
          <ac:spMkLst>
            <pc:docMk/>
            <pc:sldMk cId="4063586454" sldId="326"/>
            <ac:spMk id="23" creationId="{7E31D2E2-9AED-47E8-BAEB-360C145F0906}"/>
          </ac:spMkLst>
        </pc:spChg>
        <pc:spChg chg="mod">
          <ac:chgData name="Timothy Miller" userId="92f9a0d9-564f-4817-a007-aa737ec86ca3" providerId="ADAL" clId="{7BCAF21F-4019-4B82-8D86-6DD99C1824E9}" dt="2022-12-06T00:49:46.561" v="2374" actId="20577"/>
          <ac:spMkLst>
            <pc:docMk/>
            <pc:sldMk cId="4063586454" sldId="326"/>
            <ac:spMk id="29" creationId="{7206220C-D098-4F42-AE3F-0456669D1FD3}"/>
          </ac:spMkLst>
        </pc:spChg>
        <pc:spChg chg="del mod">
          <ac:chgData name="Timothy Miller" userId="92f9a0d9-564f-4817-a007-aa737ec86ca3" providerId="ADAL" clId="{7BCAF21F-4019-4B82-8D86-6DD99C1824E9}" dt="2022-12-06T00:52:20.749" v="2521" actId="478"/>
          <ac:spMkLst>
            <pc:docMk/>
            <pc:sldMk cId="4063586454" sldId="326"/>
            <ac:spMk id="30" creationId="{29DD6770-517F-4F2A-9B1E-F128814526A2}"/>
          </ac:spMkLst>
        </pc:spChg>
        <pc:spChg chg="del mod">
          <ac:chgData name="Timothy Miller" userId="92f9a0d9-564f-4817-a007-aa737ec86ca3" providerId="ADAL" clId="{7BCAF21F-4019-4B82-8D86-6DD99C1824E9}" dt="2022-12-06T00:52:20.749" v="2521" actId="478"/>
          <ac:spMkLst>
            <pc:docMk/>
            <pc:sldMk cId="4063586454" sldId="326"/>
            <ac:spMk id="37" creationId="{56DE9385-71FB-4480-9287-63998ADED277}"/>
          </ac:spMkLst>
        </pc:spChg>
        <pc:spChg chg="mod">
          <ac:chgData name="Timothy Miller" userId="92f9a0d9-564f-4817-a007-aa737ec86ca3" providerId="ADAL" clId="{7BCAF21F-4019-4B82-8D86-6DD99C1824E9}" dt="2022-12-06T00:54:34.942" v="2586" actId="12788"/>
          <ac:spMkLst>
            <pc:docMk/>
            <pc:sldMk cId="4063586454" sldId="326"/>
            <ac:spMk id="38" creationId="{1C3CB482-63D6-4F77-82B8-2161327DA94D}"/>
          </ac:spMkLst>
        </pc:spChg>
        <pc:spChg chg="del mod">
          <ac:chgData name="Timothy Miller" userId="92f9a0d9-564f-4817-a007-aa737ec86ca3" providerId="ADAL" clId="{7BCAF21F-4019-4B82-8D86-6DD99C1824E9}" dt="2022-12-06T00:53:23.290" v="2565" actId="478"/>
          <ac:spMkLst>
            <pc:docMk/>
            <pc:sldMk cId="4063586454" sldId="326"/>
            <ac:spMk id="39" creationId="{1E771000-3D4F-4C8F-8744-2559DDB1374C}"/>
          </ac:spMkLst>
        </pc:spChg>
        <pc:spChg chg="mod">
          <ac:chgData name="Timothy Miller" userId="92f9a0d9-564f-4817-a007-aa737ec86ca3" providerId="ADAL" clId="{7BCAF21F-4019-4B82-8D86-6DD99C1824E9}" dt="2022-12-06T00:54:45.582" v="2587" actId="12788"/>
          <ac:spMkLst>
            <pc:docMk/>
            <pc:sldMk cId="4063586454" sldId="326"/>
            <ac:spMk id="40" creationId="{EF479BD6-F975-4D1B-AEAA-996CB8C30EE2}"/>
          </ac:spMkLst>
        </pc:spChg>
        <pc:spChg chg="del mod">
          <ac:chgData name="Timothy Miller" userId="92f9a0d9-564f-4817-a007-aa737ec86ca3" providerId="ADAL" clId="{7BCAF21F-4019-4B82-8D86-6DD99C1824E9}" dt="2022-12-06T00:52:20.749" v="2521" actId="478"/>
          <ac:spMkLst>
            <pc:docMk/>
            <pc:sldMk cId="4063586454" sldId="326"/>
            <ac:spMk id="41" creationId="{51AC90E2-35A6-4DBC-8420-017AC082B81A}"/>
          </ac:spMkLst>
        </pc:spChg>
        <pc:spChg chg="del">
          <ac:chgData name="Timothy Miller" userId="92f9a0d9-564f-4817-a007-aa737ec86ca3" providerId="ADAL" clId="{7BCAF21F-4019-4B82-8D86-6DD99C1824E9}" dt="2022-12-06T00:49:57.547" v="2375" actId="478"/>
          <ac:spMkLst>
            <pc:docMk/>
            <pc:sldMk cId="4063586454" sldId="326"/>
            <ac:spMk id="50" creationId="{9BDBC98B-2FDD-4FE1-A803-C65F058E045F}"/>
          </ac:spMkLst>
        </pc:spChg>
        <pc:spChg chg="del mod">
          <ac:chgData name="Timothy Miller" userId="92f9a0d9-564f-4817-a007-aa737ec86ca3" providerId="ADAL" clId="{7BCAF21F-4019-4B82-8D86-6DD99C1824E9}" dt="2022-12-06T00:53:23.290" v="2565" actId="478"/>
          <ac:spMkLst>
            <pc:docMk/>
            <pc:sldMk cId="4063586454" sldId="326"/>
            <ac:spMk id="51" creationId="{4098CAAD-5DF1-4D95-A346-50030E9DCE7A}"/>
          </ac:spMkLst>
        </pc:spChg>
        <pc:picChg chg="mod">
          <ac:chgData name="Timothy Miller" userId="92f9a0d9-564f-4817-a007-aa737ec86ca3" providerId="ADAL" clId="{7BCAF21F-4019-4B82-8D86-6DD99C1824E9}" dt="2022-12-06T00:50:55.997" v="2383" actId="1076"/>
          <ac:picMkLst>
            <pc:docMk/>
            <pc:sldMk cId="4063586454" sldId="326"/>
            <ac:picMk id="3" creationId="{00000000-0000-0000-0000-000000000000}"/>
          </ac:picMkLst>
        </pc:picChg>
        <pc:picChg chg="mod">
          <ac:chgData name="Timothy Miller" userId="92f9a0d9-564f-4817-a007-aa737ec86ca3" providerId="ADAL" clId="{7BCAF21F-4019-4B82-8D86-6DD99C1824E9}" dt="2022-12-06T00:54:34.942" v="2586" actId="12788"/>
          <ac:picMkLst>
            <pc:docMk/>
            <pc:sldMk cId="4063586454" sldId="326"/>
            <ac:picMk id="26" creationId="{1BF71A08-7468-4150-B4FE-0AF63A7B8AB9}"/>
          </ac:picMkLst>
        </pc:picChg>
        <pc:picChg chg="mod">
          <ac:chgData name="Timothy Miller" userId="92f9a0d9-564f-4817-a007-aa737ec86ca3" providerId="ADAL" clId="{7BCAF21F-4019-4B82-8D86-6DD99C1824E9}" dt="2022-12-06T00:54:45.582" v="2587" actId="12788"/>
          <ac:picMkLst>
            <pc:docMk/>
            <pc:sldMk cId="4063586454" sldId="326"/>
            <ac:picMk id="27" creationId="{6976305E-1993-41CF-BCFD-0C7B8C6E5BDA}"/>
          </ac:picMkLst>
        </pc:picChg>
      </pc:sldChg>
      <pc:sldChg chg="delSp modSp add mod delAnim">
        <pc:chgData name="Timothy Miller" userId="92f9a0d9-564f-4817-a007-aa737ec86ca3" providerId="ADAL" clId="{7BCAF21F-4019-4B82-8D86-6DD99C1824E9}" dt="2023-04-04T01:42:51.459" v="3053" actId="403"/>
        <pc:sldMkLst>
          <pc:docMk/>
          <pc:sldMk cId="4235306460" sldId="327"/>
        </pc:sldMkLst>
        <pc:spChg chg="mod">
          <ac:chgData name="Timothy Miller" userId="92f9a0d9-564f-4817-a007-aa737ec86ca3" providerId="ADAL" clId="{7BCAF21F-4019-4B82-8D86-6DD99C1824E9}" dt="2023-04-04T01:36:44.553" v="2895" actId="14100"/>
          <ac:spMkLst>
            <pc:docMk/>
            <pc:sldMk cId="4235306460" sldId="327"/>
            <ac:spMk id="5" creationId="{0A0C89F3-44EA-1092-7494-7A43D4C82EA8}"/>
          </ac:spMkLst>
        </pc:spChg>
        <pc:spChg chg="del">
          <ac:chgData name="Timothy Miller" userId="92f9a0d9-564f-4817-a007-aa737ec86ca3" providerId="ADAL" clId="{7BCAF21F-4019-4B82-8D86-6DD99C1824E9}" dt="2023-04-04T01:37:36.245" v="2954" actId="478"/>
          <ac:spMkLst>
            <pc:docMk/>
            <pc:sldMk cId="4235306460" sldId="327"/>
            <ac:spMk id="9" creationId="{98603299-B373-9CE2-F420-D36C871D5ECA}"/>
          </ac:spMkLst>
        </pc:spChg>
        <pc:spChg chg="mod">
          <ac:chgData name="Timothy Miller" userId="92f9a0d9-564f-4817-a007-aa737ec86ca3" providerId="ADAL" clId="{7BCAF21F-4019-4B82-8D86-6DD99C1824E9}" dt="2023-04-04T01:42:51.459" v="3053" actId="403"/>
          <ac:spMkLst>
            <pc:docMk/>
            <pc:sldMk cId="4235306460" sldId="327"/>
            <ac:spMk id="10" creationId="{D7EE5CFB-D602-C738-4510-4AB1F8529C66}"/>
          </ac:spMkLst>
        </pc:spChg>
        <pc:spChg chg="del">
          <ac:chgData name="Timothy Miller" userId="92f9a0d9-564f-4817-a007-aa737ec86ca3" providerId="ADAL" clId="{7BCAF21F-4019-4B82-8D86-6DD99C1824E9}" dt="2023-04-04T01:37:37.731" v="2955" actId="478"/>
          <ac:spMkLst>
            <pc:docMk/>
            <pc:sldMk cId="4235306460" sldId="327"/>
            <ac:spMk id="16" creationId="{9E7BA463-EEC5-B18E-F370-CCE60F119929}"/>
          </ac:spMkLst>
        </pc:spChg>
        <pc:picChg chg="del">
          <ac:chgData name="Timothy Miller" userId="92f9a0d9-564f-4817-a007-aa737ec86ca3" providerId="ADAL" clId="{7BCAF21F-4019-4B82-8D86-6DD99C1824E9}" dt="2023-04-04T01:36:45.813" v="2896" actId="478"/>
          <ac:picMkLst>
            <pc:docMk/>
            <pc:sldMk cId="4235306460" sldId="327"/>
            <ac:picMk id="12" creationId="{9FA39665-C712-C45F-F868-F56789F86AE2}"/>
          </ac:picMkLst>
        </pc:picChg>
      </pc:sldChg>
      <pc:sldChg chg="addSp delSp modSp add mod modTransition modAnim">
        <pc:chgData name="Timothy Miller" userId="92f9a0d9-564f-4817-a007-aa737ec86ca3" providerId="ADAL" clId="{7BCAF21F-4019-4B82-8D86-6DD99C1824E9}" dt="2023-04-04T03:50:36.907" v="3156" actId="962"/>
        <pc:sldMkLst>
          <pc:docMk/>
          <pc:sldMk cId="1146785097" sldId="328"/>
        </pc:sldMkLst>
        <pc:spChg chg="mod">
          <ac:chgData name="Timothy Miller" userId="92f9a0d9-564f-4817-a007-aa737ec86ca3" providerId="ADAL" clId="{7BCAF21F-4019-4B82-8D86-6DD99C1824E9}" dt="2023-04-04T01:44:33.637" v="3084" actId="465"/>
          <ac:spMkLst>
            <pc:docMk/>
            <pc:sldMk cId="1146785097" sldId="328"/>
            <ac:spMk id="7" creationId="{CC3C8C5B-3864-D884-1EC7-3176FD3D2CD5}"/>
          </ac:spMkLst>
        </pc:spChg>
        <pc:spChg chg="mod">
          <ac:chgData name="Timothy Miller" userId="92f9a0d9-564f-4817-a007-aa737ec86ca3" providerId="ADAL" clId="{7BCAF21F-4019-4B82-8D86-6DD99C1824E9}" dt="2023-04-04T01:44:33.637" v="3084" actId="465"/>
          <ac:spMkLst>
            <pc:docMk/>
            <pc:sldMk cId="1146785097" sldId="328"/>
            <ac:spMk id="8" creationId="{032D940F-1F5F-C676-B16F-845D4FD72DCB}"/>
          </ac:spMkLst>
        </pc:spChg>
        <pc:spChg chg="add mod">
          <ac:chgData name="Timothy Miller" userId="92f9a0d9-564f-4817-a007-aa737ec86ca3" providerId="ADAL" clId="{7BCAF21F-4019-4B82-8D86-6DD99C1824E9}" dt="2023-04-04T03:50:36.907" v="3156" actId="962"/>
          <ac:spMkLst>
            <pc:docMk/>
            <pc:sldMk cId="1146785097" sldId="328"/>
            <ac:spMk id="9" creationId="{1CFA206F-3E70-26D8-78BF-9B87A6A56524}"/>
          </ac:spMkLst>
        </pc:spChg>
        <pc:spChg chg="mod">
          <ac:chgData name="Timothy Miller" userId="92f9a0d9-564f-4817-a007-aa737ec86ca3" providerId="ADAL" clId="{7BCAF21F-4019-4B82-8D86-6DD99C1824E9}" dt="2023-04-04T01:44:33.637" v="3084" actId="465"/>
          <ac:spMkLst>
            <pc:docMk/>
            <pc:sldMk cId="1146785097" sldId="328"/>
            <ac:spMk id="10" creationId="{BE85F33E-9129-4E13-33A9-6598E0BC1035}"/>
          </ac:spMkLst>
        </pc:spChg>
        <pc:spChg chg="add del mod">
          <ac:chgData name="Timothy Miller" userId="92f9a0d9-564f-4817-a007-aa737ec86ca3" providerId="ADAL" clId="{7BCAF21F-4019-4B82-8D86-6DD99C1824E9}" dt="2023-04-04T01:48:53.602" v="3153" actId="478"/>
          <ac:spMkLst>
            <pc:docMk/>
            <pc:sldMk cId="1146785097" sldId="328"/>
            <ac:spMk id="15" creationId="{932908FF-B95B-E207-BE68-6755F026115A}"/>
          </ac:spMkLst>
        </pc:spChg>
        <pc:spChg chg="add del mod">
          <ac:chgData name="Timothy Miller" userId="92f9a0d9-564f-4817-a007-aa737ec86ca3" providerId="ADAL" clId="{7BCAF21F-4019-4B82-8D86-6DD99C1824E9}" dt="2023-04-04T01:48:48.149" v="3152" actId="478"/>
          <ac:spMkLst>
            <pc:docMk/>
            <pc:sldMk cId="1146785097" sldId="328"/>
            <ac:spMk id="71" creationId="{2B94A920-F43D-5161-EC3C-D6CD8DF58D0F}"/>
          </ac:spMkLst>
        </pc:spChg>
        <pc:spChg chg="mod">
          <ac:chgData name="Timothy Miller" userId="92f9a0d9-564f-4817-a007-aa737ec86ca3" providerId="ADAL" clId="{7BCAF21F-4019-4B82-8D86-6DD99C1824E9}" dt="2023-04-04T01:45:52.116" v="3146" actId="113"/>
          <ac:spMkLst>
            <pc:docMk/>
            <pc:sldMk cId="1146785097" sldId="328"/>
            <ac:spMk id="72" creationId="{E3FB423A-7D96-E215-7100-6486DDC48EAE}"/>
          </ac:spMkLst>
        </pc:spChg>
        <pc:spChg chg="mod">
          <ac:chgData name="Timothy Miller" userId="92f9a0d9-564f-4817-a007-aa737ec86ca3" providerId="ADAL" clId="{7BCAF21F-4019-4B82-8D86-6DD99C1824E9}" dt="2023-04-04T01:45:19.372" v="3125" actId="20577"/>
          <ac:spMkLst>
            <pc:docMk/>
            <pc:sldMk cId="1146785097" sldId="328"/>
            <ac:spMk id="78" creationId="{400AFE54-0A0A-577D-E313-56D298B79703}"/>
          </ac:spMkLst>
        </pc:spChg>
        <pc:cxnChg chg="add mod">
          <ac:chgData name="Timothy Miller" userId="92f9a0d9-564f-4817-a007-aa737ec86ca3" providerId="ADAL" clId="{7BCAF21F-4019-4B82-8D86-6DD99C1824E9}" dt="2023-04-04T01:44:12.018" v="3081" actId="14100"/>
          <ac:cxnSpMkLst>
            <pc:docMk/>
            <pc:sldMk cId="1146785097" sldId="328"/>
            <ac:cxnSpMk id="11" creationId="{8088DFC0-D067-283B-EAAC-FA2711BECBB7}"/>
          </ac:cxnSpMkLst>
        </pc:cxnChg>
        <pc:cxnChg chg="mod">
          <ac:chgData name="Timothy Miller" userId="92f9a0d9-564f-4817-a007-aa737ec86ca3" providerId="ADAL" clId="{7BCAF21F-4019-4B82-8D86-6DD99C1824E9}" dt="2023-04-04T01:44:23.350" v="3083" actId="14100"/>
          <ac:cxnSpMkLst>
            <pc:docMk/>
            <pc:sldMk cId="1146785097" sldId="328"/>
            <ac:cxnSpMk id="29" creationId="{8F6041AD-AA87-01A6-4539-22A4023290F9}"/>
          </ac:cxnSpMkLst>
        </pc:cxnChg>
        <pc:cxnChg chg="mod">
          <ac:chgData name="Timothy Miller" userId="92f9a0d9-564f-4817-a007-aa737ec86ca3" providerId="ADAL" clId="{7BCAF21F-4019-4B82-8D86-6DD99C1824E9}" dt="2023-04-04T01:44:33.637" v="3084" actId="465"/>
          <ac:cxnSpMkLst>
            <pc:docMk/>
            <pc:sldMk cId="1146785097" sldId="328"/>
            <ac:cxnSpMk id="33" creationId="{67BFA557-5406-5789-B76E-F5FEE1449C51}"/>
          </ac:cxnSpMkLst>
        </pc:cxnChg>
        <pc:cxnChg chg="mod">
          <ac:chgData name="Timothy Miller" userId="92f9a0d9-564f-4817-a007-aa737ec86ca3" providerId="ADAL" clId="{7BCAF21F-4019-4B82-8D86-6DD99C1824E9}" dt="2023-04-04T01:44:33.637" v="3084" actId="465"/>
          <ac:cxnSpMkLst>
            <pc:docMk/>
            <pc:sldMk cId="1146785097" sldId="328"/>
            <ac:cxnSpMk id="36" creationId="{C358C8E2-74E7-EDF3-D707-179C89F0E50B}"/>
          </ac:cxnSpMkLst>
        </pc:cxnChg>
        <pc:cxnChg chg="mod">
          <ac:chgData name="Timothy Miller" userId="92f9a0d9-564f-4817-a007-aa737ec86ca3" providerId="ADAL" clId="{7BCAF21F-4019-4B82-8D86-6DD99C1824E9}" dt="2023-04-04T01:44:33.637" v="3084" actId="465"/>
          <ac:cxnSpMkLst>
            <pc:docMk/>
            <pc:sldMk cId="1146785097" sldId="328"/>
            <ac:cxnSpMk id="39" creationId="{BCA56C74-F324-7AEB-96A0-61E92DCF71C6}"/>
          </ac:cxnSpMkLst>
        </pc:cxnChg>
        <pc:cxnChg chg="mod">
          <ac:chgData name="Timothy Miller" userId="92f9a0d9-564f-4817-a007-aa737ec86ca3" providerId="ADAL" clId="{7BCAF21F-4019-4B82-8D86-6DD99C1824E9}" dt="2023-04-04T01:48:48.149" v="3152" actId="478"/>
          <ac:cxnSpMkLst>
            <pc:docMk/>
            <pc:sldMk cId="1146785097" sldId="328"/>
            <ac:cxnSpMk id="87" creationId="{97710C2A-C12B-A4DE-6787-9EEE1596500C}"/>
          </ac:cxnSpMkLst>
        </pc:cxnChg>
      </pc:sldChg>
      <pc:sldChg chg="addSp modSp add mod ord modAnim">
        <pc:chgData name="Timothy Miller" userId="92f9a0d9-564f-4817-a007-aa737ec86ca3" providerId="ADAL" clId="{7BCAF21F-4019-4B82-8D86-6DD99C1824E9}" dt="2023-04-04T03:53:56.734" v="3283"/>
        <pc:sldMkLst>
          <pc:docMk/>
          <pc:sldMk cId="6376833" sldId="329"/>
        </pc:sldMkLst>
        <pc:spChg chg="add mod">
          <ac:chgData name="Timothy Miller" userId="92f9a0d9-564f-4817-a007-aa737ec86ca3" providerId="ADAL" clId="{7BCAF21F-4019-4B82-8D86-6DD99C1824E9}" dt="2023-04-04T03:52:38.956" v="3246" actId="571"/>
          <ac:spMkLst>
            <pc:docMk/>
            <pc:sldMk cId="6376833" sldId="329"/>
            <ac:spMk id="6" creationId="{34CF17BB-5F03-3DAE-24AD-3D0256626FCF}"/>
          </ac:spMkLst>
        </pc:spChg>
        <pc:spChg chg="add mod">
          <ac:chgData name="Timothy Miller" userId="92f9a0d9-564f-4817-a007-aa737ec86ca3" providerId="ADAL" clId="{7BCAF21F-4019-4B82-8D86-6DD99C1824E9}" dt="2023-04-04T03:53:49.982" v="3282" actId="1036"/>
          <ac:spMkLst>
            <pc:docMk/>
            <pc:sldMk cId="6376833" sldId="329"/>
            <ac:spMk id="7" creationId="{91845926-D872-062C-3D02-ACFEEE1D5A8F}"/>
          </ac:spMkLst>
        </pc:spChg>
        <pc:spChg chg="mod">
          <ac:chgData name="Timothy Miller" userId="92f9a0d9-564f-4817-a007-aa737ec86ca3" providerId="ADAL" clId="{7BCAF21F-4019-4B82-8D86-6DD99C1824E9}" dt="2023-04-04T03:53:49.982" v="3282" actId="1036"/>
          <ac:spMkLst>
            <pc:docMk/>
            <pc:sldMk cId="6376833" sldId="329"/>
            <ac:spMk id="10" creationId="{D7EE5CFB-D602-C738-4510-4AB1F8529C66}"/>
          </ac:spMkLst>
        </pc:spChg>
      </pc:sldChg>
    </pc:docChg>
  </pc:docChgLst>
  <pc:docChgLst>
    <pc:chgData name="Tim Miller" userId="e118c78a-470c-4863-8b52-3aa598a6a1d5" providerId="ADAL" clId="{B11DC082-5FBD-4CD9-BC3D-AF8B911B27AE}"/>
    <pc:docChg chg="undo custSel addSld delSld modSld">
      <pc:chgData name="Tim Miller" userId="e118c78a-470c-4863-8b52-3aa598a6a1d5" providerId="ADAL" clId="{B11DC082-5FBD-4CD9-BC3D-AF8B911B27AE}" dt="2024-08-26T20:12:17.881" v="129" actId="14100"/>
      <pc:docMkLst>
        <pc:docMk/>
      </pc:docMkLst>
      <pc:sldChg chg="modSp mod">
        <pc:chgData name="Tim Miller" userId="e118c78a-470c-4863-8b52-3aa598a6a1d5" providerId="ADAL" clId="{B11DC082-5FBD-4CD9-BC3D-AF8B911B27AE}" dt="2024-08-26T20:03:30.304" v="6" actId="1076"/>
        <pc:sldMkLst>
          <pc:docMk/>
          <pc:sldMk cId="0" sldId="256"/>
        </pc:sldMkLst>
        <pc:spChg chg="mod">
          <ac:chgData name="Tim Miller" userId="e118c78a-470c-4863-8b52-3aa598a6a1d5" providerId="ADAL" clId="{B11DC082-5FBD-4CD9-BC3D-AF8B911B27AE}" dt="2024-08-26T20:03:30.304" v="6" actId="1076"/>
          <ac:spMkLst>
            <pc:docMk/>
            <pc:sldMk cId="0" sldId="256"/>
            <ac:spMk id="19" creationId="{00000000-0000-0000-0000-000000000000}"/>
          </ac:spMkLst>
        </pc:spChg>
      </pc:sldChg>
      <pc:sldChg chg="modSp">
        <pc:chgData name="Tim Miller" userId="e118c78a-470c-4863-8b52-3aa598a6a1d5" providerId="ADAL" clId="{B11DC082-5FBD-4CD9-BC3D-AF8B911B27AE}" dt="2024-08-26T20:04:23.027" v="9"/>
        <pc:sldMkLst>
          <pc:docMk/>
          <pc:sldMk cId="0" sldId="265"/>
        </pc:sldMkLst>
        <pc:picChg chg="mod">
          <ac:chgData name="Tim Miller" userId="e118c78a-470c-4863-8b52-3aa598a6a1d5" providerId="ADAL" clId="{B11DC082-5FBD-4CD9-BC3D-AF8B911B27AE}" dt="2024-08-26T20:04:23.027" v="9"/>
          <ac:picMkLst>
            <pc:docMk/>
            <pc:sldMk cId="0" sldId="265"/>
            <ac:picMk id="4" creationId="{3217E920-0C39-48B4-8BAD-5292A631DDCF}"/>
          </ac:picMkLst>
        </pc:picChg>
      </pc:sldChg>
      <pc:sldChg chg="modSp mod">
        <pc:chgData name="Tim Miller" userId="e118c78a-470c-4863-8b52-3aa598a6a1d5" providerId="ADAL" clId="{B11DC082-5FBD-4CD9-BC3D-AF8B911B27AE}" dt="2024-08-26T20:03:51.325" v="7" actId="20577"/>
        <pc:sldMkLst>
          <pc:docMk/>
          <pc:sldMk cId="773706431" sldId="296"/>
        </pc:sldMkLst>
        <pc:spChg chg="mod">
          <ac:chgData name="Tim Miller" userId="e118c78a-470c-4863-8b52-3aa598a6a1d5" providerId="ADAL" clId="{B11DC082-5FBD-4CD9-BC3D-AF8B911B27AE}" dt="2024-08-26T20:03:51.325" v="7" actId="20577"/>
          <ac:spMkLst>
            <pc:docMk/>
            <pc:sldMk cId="773706431" sldId="296"/>
            <ac:spMk id="30" creationId="{A92EF811-6F84-BE74-EB56-92690726B2E8}"/>
          </ac:spMkLst>
        </pc:spChg>
      </pc:sldChg>
      <pc:sldChg chg="modNotesTx">
        <pc:chgData name="Tim Miller" userId="e118c78a-470c-4863-8b52-3aa598a6a1d5" providerId="ADAL" clId="{B11DC082-5FBD-4CD9-BC3D-AF8B911B27AE}" dt="2024-08-26T20:12:04.521" v="118" actId="20577"/>
        <pc:sldMkLst>
          <pc:docMk/>
          <pc:sldMk cId="3675813024" sldId="308"/>
        </pc:sldMkLst>
      </pc:sldChg>
      <pc:sldChg chg="modSp mod">
        <pc:chgData name="Tim Miller" userId="e118c78a-470c-4863-8b52-3aa598a6a1d5" providerId="ADAL" clId="{B11DC082-5FBD-4CD9-BC3D-AF8B911B27AE}" dt="2024-08-26T20:12:17.881" v="129" actId="14100"/>
        <pc:sldMkLst>
          <pc:docMk/>
          <pc:sldMk cId="4235306460" sldId="327"/>
        </pc:sldMkLst>
        <pc:spChg chg="mod">
          <ac:chgData name="Tim Miller" userId="e118c78a-470c-4863-8b52-3aa598a6a1d5" providerId="ADAL" clId="{B11DC082-5FBD-4CD9-BC3D-AF8B911B27AE}" dt="2024-08-26T20:12:17.881" v="129" actId="14100"/>
          <ac:spMkLst>
            <pc:docMk/>
            <pc:sldMk cId="4235306460" sldId="327"/>
            <ac:spMk id="5" creationId="{0A0C89F3-44EA-1092-7494-7A43D4C82EA8}"/>
          </ac:spMkLst>
        </pc:spChg>
      </pc:sldChg>
      <pc:sldChg chg="modSp mod modShow">
        <pc:chgData name="Tim Miller" userId="e118c78a-470c-4863-8b52-3aa598a6a1d5" providerId="ADAL" clId="{B11DC082-5FBD-4CD9-BC3D-AF8B911B27AE}" dt="2024-08-26T20:08:27.735" v="63" actId="1076"/>
        <pc:sldMkLst>
          <pc:docMk/>
          <pc:sldMk cId="958589358" sldId="330"/>
        </pc:sldMkLst>
        <pc:spChg chg="mod">
          <ac:chgData name="Tim Miller" userId="e118c78a-470c-4863-8b52-3aa598a6a1d5" providerId="ADAL" clId="{B11DC082-5FBD-4CD9-BC3D-AF8B911B27AE}" dt="2024-08-26T20:08:25.210" v="62" actId="1076"/>
          <ac:spMkLst>
            <pc:docMk/>
            <pc:sldMk cId="958589358" sldId="330"/>
            <ac:spMk id="3" creationId="{386D6919-933E-F54A-EB22-7BDBC540E56A}"/>
          </ac:spMkLst>
        </pc:spChg>
        <pc:spChg chg="mod">
          <ac:chgData name="Tim Miller" userId="e118c78a-470c-4863-8b52-3aa598a6a1d5" providerId="ADAL" clId="{B11DC082-5FBD-4CD9-BC3D-AF8B911B27AE}" dt="2024-08-26T20:08:27.735" v="63" actId="1076"/>
          <ac:spMkLst>
            <pc:docMk/>
            <pc:sldMk cId="958589358" sldId="330"/>
            <ac:spMk id="5" creationId="{E73F710F-10F2-5C52-CCDD-4D97ABD5ECFB}"/>
          </ac:spMkLst>
        </pc:spChg>
      </pc:sldChg>
      <pc:sldChg chg="modSp mod">
        <pc:chgData name="Tim Miller" userId="e118c78a-470c-4863-8b52-3aa598a6a1d5" providerId="ADAL" clId="{B11DC082-5FBD-4CD9-BC3D-AF8B911B27AE}" dt="2024-08-26T20:04:01.058" v="8" actId="20577"/>
        <pc:sldMkLst>
          <pc:docMk/>
          <pc:sldMk cId="2473468822" sldId="451"/>
        </pc:sldMkLst>
        <pc:spChg chg="mod">
          <ac:chgData name="Tim Miller" userId="e118c78a-470c-4863-8b52-3aa598a6a1d5" providerId="ADAL" clId="{B11DC082-5FBD-4CD9-BC3D-AF8B911B27AE}" dt="2024-08-26T20:04:01.058" v="8" actId="20577"/>
          <ac:spMkLst>
            <pc:docMk/>
            <pc:sldMk cId="2473468822" sldId="451"/>
            <ac:spMk id="108" creationId="{E8CF410D-5596-8EC5-6BA2-2E9E43FA6B8F}"/>
          </ac:spMkLst>
        </pc:spChg>
      </pc:sldChg>
      <pc:sldChg chg="mod modShow">
        <pc:chgData name="Tim Miller" userId="e118c78a-470c-4863-8b52-3aa598a6a1d5" providerId="ADAL" clId="{B11DC082-5FBD-4CD9-BC3D-AF8B911B27AE}" dt="2024-08-26T20:06:54.647" v="58" actId="729"/>
        <pc:sldMkLst>
          <pc:docMk/>
          <pc:sldMk cId="2712105434" sldId="454"/>
        </pc:sldMkLst>
      </pc:sldChg>
      <pc:sldChg chg="add del">
        <pc:chgData name="Tim Miller" userId="e118c78a-470c-4863-8b52-3aa598a6a1d5" providerId="ADAL" clId="{B11DC082-5FBD-4CD9-BC3D-AF8B911B27AE}" dt="2024-08-26T20:08:33.928" v="65" actId="2696"/>
        <pc:sldMkLst>
          <pc:docMk/>
          <pc:sldMk cId="2757648753" sldId="455"/>
        </pc:sldMkLst>
      </pc:sldChg>
      <pc:sldChg chg="addSp modSp add mod modAnim">
        <pc:chgData name="Tim Miller" userId="e118c78a-470c-4863-8b52-3aa598a6a1d5" providerId="ADAL" clId="{B11DC082-5FBD-4CD9-BC3D-AF8B911B27AE}" dt="2024-08-26T20:11:11.873" v="107" actId="113"/>
        <pc:sldMkLst>
          <pc:docMk/>
          <pc:sldMk cId="3240547271" sldId="456"/>
        </pc:sldMkLst>
        <pc:spChg chg="mod">
          <ac:chgData name="Tim Miller" userId="e118c78a-470c-4863-8b52-3aa598a6a1d5" providerId="ADAL" clId="{B11DC082-5FBD-4CD9-BC3D-AF8B911B27AE}" dt="2024-08-26T20:09:20.799" v="74" actId="1035"/>
          <ac:spMkLst>
            <pc:docMk/>
            <pc:sldMk cId="3240547271" sldId="456"/>
            <ac:spMk id="3" creationId="{386D6919-933E-F54A-EB22-7BDBC540E56A}"/>
          </ac:spMkLst>
        </pc:spChg>
        <pc:spChg chg="add mod">
          <ac:chgData name="Tim Miller" userId="e118c78a-470c-4863-8b52-3aa598a6a1d5" providerId="ADAL" clId="{B11DC082-5FBD-4CD9-BC3D-AF8B911B27AE}" dt="2024-08-26T20:11:11.873" v="107" actId="113"/>
          <ac:spMkLst>
            <pc:docMk/>
            <pc:sldMk cId="3240547271" sldId="456"/>
            <ac:spMk id="6" creationId="{F7EBF932-2787-A18E-88CC-B35BE9A4102C}"/>
          </ac:spMkLst>
        </pc:spChg>
        <pc:spChg chg="add mod">
          <ac:chgData name="Tim Miller" userId="e118c78a-470c-4863-8b52-3aa598a6a1d5" providerId="ADAL" clId="{B11DC082-5FBD-4CD9-BC3D-AF8B911B27AE}" dt="2024-08-26T20:09:57.987" v="85" actId="554"/>
          <ac:spMkLst>
            <pc:docMk/>
            <pc:sldMk cId="3240547271" sldId="456"/>
            <ac:spMk id="7" creationId="{6E27EE55-688E-2F45-A3DF-960B18175292}"/>
          </ac:spMkLst>
        </pc:spChg>
      </pc:sldChg>
    </pc:docChg>
  </pc:docChgLst>
  <pc:docChgLst>
    <pc:chgData name="Timothy Miller" userId="92f9a0d9-564f-4817-a007-aa737ec86ca3" providerId="ADAL" clId="{EA5FB11A-D7C9-4365-AE68-1532F414B36A}"/>
    <pc:docChg chg="undo custSel addSld modSld">
      <pc:chgData name="Timothy Miller" userId="92f9a0d9-564f-4817-a007-aa737ec86ca3" providerId="ADAL" clId="{EA5FB11A-D7C9-4365-AE68-1532F414B36A}" dt="2022-10-26T23:03:20.192" v="25" actId="729"/>
      <pc:docMkLst>
        <pc:docMk/>
      </pc:docMkLst>
      <pc:sldChg chg="mod modShow">
        <pc:chgData name="Timothy Miller" userId="92f9a0d9-564f-4817-a007-aa737ec86ca3" providerId="ADAL" clId="{EA5FB11A-D7C9-4365-AE68-1532F414B36A}" dt="2022-10-26T22:27:17.312" v="23" actId="729"/>
        <pc:sldMkLst>
          <pc:docMk/>
          <pc:sldMk cId="0" sldId="257"/>
        </pc:sldMkLst>
      </pc:sldChg>
      <pc:sldChg chg="mod modShow">
        <pc:chgData name="Timothy Miller" userId="92f9a0d9-564f-4817-a007-aa737ec86ca3" providerId="ADAL" clId="{EA5FB11A-D7C9-4365-AE68-1532F414B36A}" dt="2022-10-26T22:26:53.725" v="22" actId="729"/>
        <pc:sldMkLst>
          <pc:docMk/>
          <pc:sldMk cId="0" sldId="266"/>
        </pc:sldMkLst>
      </pc:sldChg>
      <pc:sldChg chg="mod modShow">
        <pc:chgData name="Timothy Miller" userId="92f9a0d9-564f-4817-a007-aa737ec86ca3" providerId="ADAL" clId="{EA5FB11A-D7C9-4365-AE68-1532F414B36A}" dt="2022-10-26T22:26:53.725" v="22" actId="729"/>
        <pc:sldMkLst>
          <pc:docMk/>
          <pc:sldMk cId="0" sldId="267"/>
        </pc:sldMkLst>
      </pc:sldChg>
      <pc:sldChg chg="mod modShow">
        <pc:chgData name="Timothy Miller" userId="92f9a0d9-564f-4817-a007-aa737ec86ca3" providerId="ADAL" clId="{EA5FB11A-D7C9-4365-AE68-1532F414B36A}" dt="2022-10-26T22:26:53.725" v="22" actId="729"/>
        <pc:sldMkLst>
          <pc:docMk/>
          <pc:sldMk cId="0" sldId="268"/>
        </pc:sldMkLst>
      </pc:sldChg>
      <pc:sldChg chg="mod modShow">
        <pc:chgData name="Timothy Miller" userId="92f9a0d9-564f-4817-a007-aa737ec86ca3" providerId="ADAL" clId="{EA5FB11A-D7C9-4365-AE68-1532F414B36A}" dt="2022-10-26T22:26:53.725" v="22" actId="729"/>
        <pc:sldMkLst>
          <pc:docMk/>
          <pc:sldMk cId="0" sldId="269"/>
        </pc:sldMkLst>
      </pc:sldChg>
      <pc:sldChg chg="mod modShow">
        <pc:chgData name="Timothy Miller" userId="92f9a0d9-564f-4817-a007-aa737ec86ca3" providerId="ADAL" clId="{EA5FB11A-D7C9-4365-AE68-1532F414B36A}" dt="2022-10-26T22:26:53.725" v="22" actId="729"/>
        <pc:sldMkLst>
          <pc:docMk/>
          <pc:sldMk cId="0" sldId="270"/>
        </pc:sldMkLst>
      </pc:sldChg>
      <pc:sldChg chg="mod modShow">
        <pc:chgData name="Timothy Miller" userId="92f9a0d9-564f-4817-a007-aa737ec86ca3" providerId="ADAL" clId="{EA5FB11A-D7C9-4365-AE68-1532F414B36A}" dt="2022-10-26T22:26:53.725" v="22" actId="729"/>
        <pc:sldMkLst>
          <pc:docMk/>
          <pc:sldMk cId="0" sldId="271"/>
        </pc:sldMkLst>
      </pc:sldChg>
      <pc:sldChg chg="mod modShow">
        <pc:chgData name="Timothy Miller" userId="92f9a0d9-564f-4817-a007-aa737ec86ca3" providerId="ADAL" clId="{EA5FB11A-D7C9-4365-AE68-1532F414B36A}" dt="2022-10-26T23:02:54.935" v="24" actId="729"/>
        <pc:sldMkLst>
          <pc:docMk/>
          <pc:sldMk cId="0" sldId="274"/>
        </pc:sldMkLst>
      </pc:sldChg>
      <pc:sldChg chg="mod modShow">
        <pc:chgData name="Timothy Miller" userId="92f9a0d9-564f-4817-a007-aa737ec86ca3" providerId="ADAL" clId="{EA5FB11A-D7C9-4365-AE68-1532F414B36A}" dt="2022-10-26T23:03:20.192" v="25" actId="729"/>
        <pc:sldMkLst>
          <pc:docMk/>
          <pc:sldMk cId="0" sldId="280"/>
        </pc:sldMkLst>
      </pc:sldChg>
      <pc:sldChg chg="mod modShow">
        <pc:chgData name="Timothy Miller" userId="92f9a0d9-564f-4817-a007-aa737ec86ca3" providerId="ADAL" clId="{EA5FB11A-D7C9-4365-AE68-1532F414B36A}" dt="2022-10-26T22:26:44.818" v="20" actId="729"/>
        <pc:sldMkLst>
          <pc:docMk/>
          <pc:sldMk cId="2125043733" sldId="298"/>
        </pc:sldMkLst>
      </pc:sldChg>
      <pc:sldChg chg="mod modShow">
        <pc:chgData name="Timothy Miller" userId="92f9a0d9-564f-4817-a007-aa737ec86ca3" providerId="ADAL" clId="{EA5FB11A-D7C9-4365-AE68-1532F414B36A}" dt="2022-10-26T22:26:46.872" v="21" actId="729"/>
        <pc:sldMkLst>
          <pc:docMk/>
          <pc:sldMk cId="1909049425" sldId="299"/>
        </pc:sldMkLst>
      </pc:sldChg>
      <pc:sldChg chg="addSp delSp modSp add mod">
        <pc:chgData name="Timothy Miller" userId="92f9a0d9-564f-4817-a007-aa737ec86ca3" providerId="ADAL" clId="{EA5FB11A-D7C9-4365-AE68-1532F414B36A}" dt="2022-10-26T22:26:35.783" v="19" actId="1035"/>
        <pc:sldMkLst>
          <pc:docMk/>
          <pc:sldMk cId="3836136394" sldId="301"/>
        </pc:sldMkLst>
        <pc:spChg chg="mod">
          <ac:chgData name="Timothy Miller" userId="92f9a0d9-564f-4817-a007-aa737ec86ca3" providerId="ADAL" clId="{EA5FB11A-D7C9-4365-AE68-1532F414B36A}" dt="2022-10-26T22:26:35.783" v="19" actId="1035"/>
          <ac:spMkLst>
            <pc:docMk/>
            <pc:sldMk cId="3836136394" sldId="301"/>
            <ac:spMk id="4" creationId="{00000000-0000-0000-0000-000000000000}"/>
          </ac:spMkLst>
        </pc:spChg>
        <pc:grpChg chg="add del mod">
          <ac:chgData name="Timothy Miller" userId="92f9a0d9-564f-4817-a007-aa737ec86ca3" providerId="ADAL" clId="{EA5FB11A-D7C9-4365-AE68-1532F414B36A}" dt="2022-10-26T22:26:26.492" v="10" actId="478"/>
          <ac:grpSpMkLst>
            <pc:docMk/>
            <pc:sldMk cId="3836136394" sldId="301"/>
            <ac:grpSpMk id="5" creationId="{00000000-0000-0000-0000-000000000000}"/>
          </ac:grpSpMkLst>
        </pc:grpChg>
        <pc:picChg chg="mod">
          <ac:chgData name="Timothy Miller" userId="92f9a0d9-564f-4817-a007-aa737ec86ca3" providerId="ADAL" clId="{EA5FB11A-D7C9-4365-AE68-1532F414B36A}" dt="2022-10-26T22:25:16.158" v="2" actId="1076"/>
          <ac:picMkLst>
            <pc:docMk/>
            <pc:sldMk cId="3836136394" sldId="301"/>
            <ac:picMk id="2" creationId="{00000000-0000-0000-0000-000000000000}"/>
          </ac:picMkLst>
        </pc:picChg>
        <pc:cxnChg chg="add mod">
          <ac:chgData name="Timothy Miller" userId="92f9a0d9-564f-4817-a007-aa737ec86ca3" providerId="ADAL" clId="{EA5FB11A-D7C9-4365-AE68-1532F414B36A}" dt="2022-10-26T22:26:35.783" v="19" actId="1035"/>
          <ac:cxnSpMkLst>
            <pc:docMk/>
            <pc:sldMk cId="3836136394" sldId="301"/>
            <ac:cxnSpMk id="9" creationId="{D85796C2-1C7C-5D63-7166-FE77EFC2DFA6}"/>
          </ac:cxnSpMkLst>
        </pc:cxnChg>
      </pc:sldChg>
    </pc:docChg>
  </pc:docChgLst>
  <pc:docChgLst>
    <pc:chgData name="Timothy Miller" userId="92f9a0d9-564f-4817-a007-aa737ec86ca3" providerId="ADAL" clId="{8E77B743-2C58-4D66-BD0E-0DEACDF1F295}"/>
    <pc:docChg chg="undo custSel addSld delSld modSld">
      <pc:chgData name="Timothy Miller" userId="92f9a0d9-564f-4817-a007-aa737ec86ca3" providerId="ADAL" clId="{8E77B743-2C58-4D66-BD0E-0DEACDF1F295}" dt="2022-05-16T00:32:20.033" v="254" actId="729"/>
      <pc:docMkLst>
        <pc:docMk/>
      </pc:docMkLst>
      <pc:sldChg chg="modSp mod">
        <pc:chgData name="Timothy Miller" userId="92f9a0d9-564f-4817-a007-aa737ec86ca3" providerId="ADAL" clId="{8E77B743-2C58-4D66-BD0E-0DEACDF1F295}" dt="2022-05-12T00:09:27.184" v="195" actId="14100"/>
        <pc:sldMkLst>
          <pc:docMk/>
          <pc:sldMk cId="0" sldId="256"/>
        </pc:sldMkLst>
        <pc:spChg chg="mod">
          <ac:chgData name="Timothy Miller" userId="92f9a0d9-564f-4817-a007-aa737ec86ca3" providerId="ADAL" clId="{8E77B743-2C58-4D66-BD0E-0DEACDF1F295}" dt="2022-05-12T00:09:27.184" v="195" actId="14100"/>
          <ac:spMkLst>
            <pc:docMk/>
            <pc:sldMk cId="0" sldId="256"/>
            <ac:spMk id="21" creationId="{00000000-0000-0000-0000-000000000000}"/>
          </ac:spMkLst>
        </pc:spChg>
      </pc:sldChg>
      <pc:sldChg chg="mod modShow">
        <pc:chgData name="Timothy Miller" userId="92f9a0d9-564f-4817-a007-aa737ec86ca3" providerId="ADAL" clId="{8E77B743-2C58-4D66-BD0E-0DEACDF1F295}" dt="2022-05-16T00:32:03.404" v="251" actId="729"/>
        <pc:sldMkLst>
          <pc:docMk/>
          <pc:sldMk cId="0" sldId="259"/>
        </pc:sldMkLst>
      </pc:sldChg>
      <pc:sldChg chg="addSp delSp mod addAnim delAnim modShow">
        <pc:chgData name="Timothy Miller" userId="92f9a0d9-564f-4817-a007-aa737ec86ca3" providerId="ADAL" clId="{8E77B743-2C58-4D66-BD0E-0DEACDF1F295}" dt="2022-05-16T00:31:58.834" v="250" actId="478"/>
        <pc:sldMkLst>
          <pc:docMk/>
          <pc:sldMk cId="0" sldId="261"/>
        </pc:sldMkLst>
        <pc:spChg chg="add del">
          <ac:chgData name="Timothy Miller" userId="92f9a0d9-564f-4817-a007-aa737ec86ca3" providerId="ADAL" clId="{8E77B743-2C58-4D66-BD0E-0DEACDF1F295}" dt="2022-05-16T00:31:58.373" v="249" actId="478"/>
          <ac:spMkLst>
            <pc:docMk/>
            <pc:sldMk cId="0" sldId="261"/>
            <ac:spMk id="10"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11"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12"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13"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14"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15" creationId="{00000000-0000-0000-0000-000000000000}"/>
          </ac:spMkLst>
        </pc:spChg>
        <pc:spChg chg="add del">
          <ac:chgData name="Timothy Miller" userId="92f9a0d9-564f-4817-a007-aa737ec86ca3" providerId="ADAL" clId="{8E77B743-2C58-4D66-BD0E-0DEACDF1F295}" dt="2022-05-16T00:31:57.909" v="248" actId="478"/>
          <ac:spMkLst>
            <pc:docMk/>
            <pc:sldMk cId="0" sldId="261"/>
            <ac:spMk id="23"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24"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25"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26" creationId="{00000000-0000-0000-0000-000000000000}"/>
          </ac:spMkLst>
        </pc:spChg>
        <pc:spChg chg="add del">
          <ac:chgData name="Timothy Miller" userId="92f9a0d9-564f-4817-a007-aa737ec86ca3" providerId="ADAL" clId="{8E77B743-2C58-4D66-BD0E-0DEACDF1F295}" dt="2022-05-16T00:31:58.373" v="249" actId="478"/>
          <ac:spMkLst>
            <pc:docMk/>
            <pc:sldMk cId="0" sldId="261"/>
            <ac:spMk id="27" creationId="{00000000-0000-0000-0000-000000000000}"/>
          </ac:spMkLst>
        </pc:spChg>
        <pc:picChg chg="add del">
          <ac:chgData name="Timothy Miller" userId="92f9a0d9-564f-4817-a007-aa737ec86ca3" providerId="ADAL" clId="{8E77B743-2C58-4D66-BD0E-0DEACDF1F295}" dt="2022-05-16T00:31:56.250" v="247" actId="478"/>
          <ac:picMkLst>
            <pc:docMk/>
            <pc:sldMk cId="0" sldId="261"/>
            <ac:picMk id="2" creationId="{00000000-0000-0000-0000-000000000000}"/>
          </ac:picMkLst>
        </pc:picChg>
        <pc:picChg chg="add del">
          <ac:chgData name="Timothy Miller" userId="92f9a0d9-564f-4817-a007-aa737ec86ca3" providerId="ADAL" clId="{8E77B743-2C58-4D66-BD0E-0DEACDF1F295}" dt="2022-05-16T00:31:58.373" v="249" actId="478"/>
          <ac:picMkLst>
            <pc:docMk/>
            <pc:sldMk cId="0" sldId="261"/>
            <ac:picMk id="5" creationId="{00000000-0000-0000-0000-000000000000}"/>
          </ac:picMkLst>
        </pc:picChg>
        <pc:picChg chg="add del">
          <ac:chgData name="Timothy Miller" userId="92f9a0d9-564f-4817-a007-aa737ec86ca3" providerId="ADAL" clId="{8E77B743-2C58-4D66-BD0E-0DEACDF1F295}" dt="2022-05-16T00:31:58.373" v="249" actId="478"/>
          <ac:picMkLst>
            <pc:docMk/>
            <pc:sldMk cId="0" sldId="261"/>
            <ac:picMk id="22" creationId="{00000000-0000-0000-0000-000000000000}"/>
          </ac:picMkLst>
        </pc:picChg>
        <pc:picChg chg="add del">
          <ac:chgData name="Timothy Miller" userId="92f9a0d9-564f-4817-a007-aa737ec86ca3" providerId="ADAL" clId="{8E77B743-2C58-4D66-BD0E-0DEACDF1F295}" dt="2022-05-16T00:31:58.834" v="250" actId="478"/>
          <ac:picMkLst>
            <pc:docMk/>
            <pc:sldMk cId="0" sldId="261"/>
            <ac:picMk id="28" creationId="{7E20996C-CFCC-4109-9828-C65BBA31E58B}"/>
          </ac:picMkLst>
        </pc:picChg>
      </pc:sldChg>
      <pc:sldChg chg="mod modShow">
        <pc:chgData name="Timothy Miller" userId="92f9a0d9-564f-4817-a007-aa737ec86ca3" providerId="ADAL" clId="{8E77B743-2C58-4D66-BD0E-0DEACDF1F295}" dt="2022-05-16T00:32:12.791" v="253" actId="729"/>
        <pc:sldMkLst>
          <pc:docMk/>
          <pc:sldMk cId="0" sldId="268"/>
        </pc:sldMkLst>
      </pc:sldChg>
      <pc:sldChg chg="mod modShow">
        <pc:chgData name="Timothy Miller" userId="92f9a0d9-564f-4817-a007-aa737ec86ca3" providerId="ADAL" clId="{8E77B743-2C58-4D66-BD0E-0DEACDF1F295}" dt="2022-05-16T00:30:43.473" v="240" actId="729"/>
        <pc:sldMkLst>
          <pc:docMk/>
          <pc:sldMk cId="0" sldId="282"/>
        </pc:sldMkLst>
      </pc:sldChg>
      <pc:sldChg chg="mod modShow">
        <pc:chgData name="Timothy Miller" userId="92f9a0d9-564f-4817-a007-aa737ec86ca3" providerId="ADAL" clId="{8E77B743-2C58-4D66-BD0E-0DEACDF1F295}" dt="2022-05-16T00:29:10.103" v="239" actId="729"/>
        <pc:sldMkLst>
          <pc:docMk/>
          <pc:sldMk cId="0" sldId="283"/>
        </pc:sldMkLst>
      </pc:sldChg>
      <pc:sldChg chg="mod modShow">
        <pc:chgData name="Timothy Miller" userId="92f9a0d9-564f-4817-a007-aa737ec86ca3" providerId="ADAL" clId="{8E77B743-2C58-4D66-BD0E-0DEACDF1F295}" dt="2022-05-16T00:29:10.103" v="239" actId="729"/>
        <pc:sldMkLst>
          <pc:docMk/>
          <pc:sldMk cId="0" sldId="284"/>
        </pc:sldMkLst>
      </pc:sldChg>
      <pc:sldChg chg="mod modShow">
        <pc:chgData name="Timothy Miller" userId="92f9a0d9-564f-4817-a007-aa737ec86ca3" providerId="ADAL" clId="{8E77B743-2C58-4D66-BD0E-0DEACDF1F295}" dt="2022-05-16T00:29:10.103" v="239" actId="729"/>
        <pc:sldMkLst>
          <pc:docMk/>
          <pc:sldMk cId="0" sldId="285"/>
        </pc:sldMkLst>
      </pc:sldChg>
      <pc:sldChg chg="mod modShow">
        <pc:chgData name="Timothy Miller" userId="92f9a0d9-564f-4817-a007-aa737ec86ca3" providerId="ADAL" clId="{8E77B743-2C58-4D66-BD0E-0DEACDF1F295}" dt="2022-05-16T00:29:10.103" v="239" actId="729"/>
        <pc:sldMkLst>
          <pc:docMk/>
          <pc:sldMk cId="0" sldId="286"/>
        </pc:sldMkLst>
      </pc:sldChg>
      <pc:sldChg chg="modSp mod">
        <pc:chgData name="Timothy Miller" userId="92f9a0d9-564f-4817-a007-aa737ec86ca3" providerId="ADAL" clId="{8E77B743-2C58-4D66-BD0E-0DEACDF1F295}" dt="2022-05-12T00:09:47.570" v="231" actId="14100"/>
        <pc:sldMkLst>
          <pc:docMk/>
          <pc:sldMk cId="0" sldId="293"/>
        </pc:sldMkLst>
        <pc:spChg chg="mod">
          <ac:chgData name="Timothy Miller" userId="92f9a0d9-564f-4817-a007-aa737ec86ca3" providerId="ADAL" clId="{8E77B743-2C58-4D66-BD0E-0DEACDF1F295}" dt="2022-05-12T00:09:47.570" v="231" actId="14100"/>
          <ac:spMkLst>
            <pc:docMk/>
            <pc:sldMk cId="0" sldId="293"/>
            <ac:spMk id="22" creationId="{0AEC78BE-9705-4990-96E4-A9D0FFA6D52F}"/>
          </ac:spMkLst>
        </pc:spChg>
      </pc:sldChg>
      <pc:sldChg chg="mod modShow">
        <pc:chgData name="Timothy Miller" userId="92f9a0d9-564f-4817-a007-aa737ec86ca3" providerId="ADAL" clId="{8E77B743-2C58-4D66-BD0E-0DEACDF1F295}" dt="2022-05-16T00:32:20.033" v="254" actId="729"/>
        <pc:sldMkLst>
          <pc:docMk/>
          <pc:sldMk cId="2718174500" sldId="294"/>
        </pc:sldMkLst>
      </pc:sldChg>
      <pc:sldChg chg="modSp new add del mod chgLayout">
        <pc:chgData name="Timothy Miller" userId="92f9a0d9-564f-4817-a007-aa737ec86ca3" providerId="ADAL" clId="{8E77B743-2C58-4D66-BD0E-0DEACDF1F295}" dt="2022-05-11T01:01:45.573" v="9" actId="47"/>
        <pc:sldMkLst>
          <pc:docMk/>
          <pc:sldMk cId="520658928" sldId="298"/>
        </pc:sldMkLst>
        <pc:spChg chg="mod ord">
          <ac:chgData name="Timothy Miller" userId="92f9a0d9-564f-4817-a007-aa737ec86ca3" providerId="ADAL" clId="{8E77B743-2C58-4D66-BD0E-0DEACDF1F295}" dt="2022-05-11T01:01:34.238" v="5" actId="700"/>
          <ac:spMkLst>
            <pc:docMk/>
            <pc:sldMk cId="520658928" sldId="298"/>
            <ac:spMk id="2" creationId="{C22C2614-DD51-CA90-60AC-359500C9C891}"/>
          </ac:spMkLst>
        </pc:spChg>
      </pc:sldChg>
      <pc:sldChg chg="addSp delSp modSp add mod modAnim">
        <pc:chgData name="Timothy Miller" userId="92f9a0d9-564f-4817-a007-aa737ec86ca3" providerId="ADAL" clId="{8E77B743-2C58-4D66-BD0E-0DEACDF1F295}" dt="2022-05-11T01:08:37.419" v="116"/>
        <pc:sldMkLst>
          <pc:docMk/>
          <pc:sldMk cId="2125043733" sldId="298"/>
        </pc:sldMkLst>
        <pc:spChg chg="del mod">
          <ac:chgData name="Timothy Miller" userId="92f9a0d9-564f-4817-a007-aa737ec86ca3" providerId="ADAL" clId="{8E77B743-2C58-4D66-BD0E-0DEACDF1F295}" dt="2022-05-11T01:03:28.591" v="42" actId="478"/>
          <ac:spMkLst>
            <pc:docMk/>
            <pc:sldMk cId="2125043733" sldId="298"/>
            <ac:spMk id="3" creationId="{00000000-0000-0000-0000-000000000000}"/>
          </ac:spMkLst>
        </pc:spChg>
        <pc:spChg chg="add del mod">
          <ac:chgData name="Timothy Miller" userId="92f9a0d9-564f-4817-a007-aa737ec86ca3" providerId="ADAL" clId="{8E77B743-2C58-4D66-BD0E-0DEACDF1F295}" dt="2022-05-11T01:03:44.578" v="44" actId="478"/>
          <ac:spMkLst>
            <pc:docMk/>
            <pc:sldMk cId="2125043733" sldId="298"/>
            <ac:spMk id="8" creationId="{5883E2BF-1AAA-1AC7-C3C9-4D720E83AF3A}"/>
          </ac:spMkLst>
        </pc:spChg>
        <pc:spChg chg="add mod">
          <ac:chgData name="Timothy Miller" userId="92f9a0d9-564f-4817-a007-aa737ec86ca3" providerId="ADAL" clId="{8E77B743-2C58-4D66-BD0E-0DEACDF1F295}" dt="2022-05-11T01:03:50.696" v="65" actId="20577"/>
          <ac:spMkLst>
            <pc:docMk/>
            <pc:sldMk cId="2125043733" sldId="298"/>
            <ac:spMk id="9" creationId="{A1B14F3B-F8B3-B992-C35D-8B19321269BF}"/>
          </ac:spMkLst>
        </pc:spChg>
        <pc:spChg chg="add del mod">
          <ac:chgData name="Timothy Miller" userId="92f9a0d9-564f-4817-a007-aa737ec86ca3" providerId="ADAL" clId="{8E77B743-2C58-4D66-BD0E-0DEACDF1F295}" dt="2022-05-11T01:05:56.315" v="93" actId="478"/>
          <ac:spMkLst>
            <pc:docMk/>
            <pc:sldMk cId="2125043733" sldId="298"/>
            <ac:spMk id="18" creationId="{E09ECBDC-9D0E-3D4F-B922-3AE891EFCE88}"/>
          </ac:spMkLst>
        </pc:spChg>
        <pc:spChg chg="add mod">
          <ac:chgData name="Timothy Miller" userId="92f9a0d9-564f-4817-a007-aa737ec86ca3" providerId="ADAL" clId="{8E77B743-2C58-4D66-BD0E-0DEACDF1F295}" dt="2022-05-11T01:05:01.384" v="81" actId="962"/>
          <ac:spMkLst>
            <pc:docMk/>
            <pc:sldMk cId="2125043733" sldId="298"/>
            <ac:spMk id="21" creationId="{E29280F1-E261-9762-22C1-2A951B01B62C}"/>
          </ac:spMkLst>
        </pc:spChg>
        <pc:spChg chg="add mod">
          <ac:chgData name="Timothy Miller" userId="92f9a0d9-564f-4817-a007-aa737ec86ca3" providerId="ADAL" clId="{8E77B743-2C58-4D66-BD0E-0DEACDF1F295}" dt="2022-05-11T01:05:01.384" v="81" actId="962"/>
          <ac:spMkLst>
            <pc:docMk/>
            <pc:sldMk cId="2125043733" sldId="298"/>
            <ac:spMk id="24" creationId="{C18A1954-5C30-35C9-0F47-1842266BE863}"/>
          </ac:spMkLst>
        </pc:spChg>
        <pc:spChg chg="add del mod">
          <ac:chgData name="Timothy Miller" userId="92f9a0d9-564f-4817-a007-aa737ec86ca3" providerId="ADAL" clId="{8E77B743-2C58-4D66-BD0E-0DEACDF1F295}" dt="2022-05-11T01:06:04.092" v="95" actId="478"/>
          <ac:spMkLst>
            <pc:docMk/>
            <pc:sldMk cId="2125043733" sldId="298"/>
            <ac:spMk id="27" creationId="{6C852796-3710-7360-0EDC-B5EA0ED36C3C}"/>
          </ac:spMkLst>
        </pc:spChg>
        <pc:spChg chg="add del mod">
          <ac:chgData name="Timothy Miller" userId="92f9a0d9-564f-4817-a007-aa737ec86ca3" providerId="ADAL" clId="{8E77B743-2C58-4D66-BD0E-0DEACDF1F295}" dt="2022-05-11T01:07:10.520" v="105" actId="478"/>
          <ac:spMkLst>
            <pc:docMk/>
            <pc:sldMk cId="2125043733" sldId="298"/>
            <ac:spMk id="30" creationId="{B3EEA333-D78E-ADF6-F39B-2836F0614C0D}"/>
          </ac:spMkLst>
        </pc:spChg>
        <pc:grpChg chg="del">
          <ac:chgData name="Timothy Miller" userId="92f9a0d9-564f-4817-a007-aa737ec86ca3" providerId="ADAL" clId="{8E77B743-2C58-4D66-BD0E-0DEACDF1F295}" dt="2022-05-11T01:03:59.739" v="66" actId="478"/>
          <ac:grpSpMkLst>
            <pc:docMk/>
            <pc:sldMk cId="2125043733" sldId="298"/>
            <ac:grpSpMk id="4" creationId="{00000000-0000-0000-0000-000000000000}"/>
          </ac:grpSpMkLst>
        </pc:grpChg>
        <pc:picChg chg="add mod">
          <ac:chgData name="Timothy Miller" userId="92f9a0d9-564f-4817-a007-aa737ec86ca3" providerId="ADAL" clId="{8E77B743-2C58-4D66-BD0E-0DEACDF1F295}" dt="2022-05-11T01:06:25.142" v="100" actId="1076"/>
          <ac:picMkLst>
            <pc:docMk/>
            <pc:sldMk cId="2125043733" sldId="298"/>
            <ac:picMk id="11" creationId="{74EEAAC2-B866-2E66-E622-7E77EAA79C28}"/>
          </ac:picMkLst>
        </pc:picChg>
        <pc:picChg chg="add mod">
          <ac:chgData name="Timothy Miller" userId="92f9a0d9-564f-4817-a007-aa737ec86ca3" providerId="ADAL" clId="{8E77B743-2C58-4D66-BD0E-0DEACDF1F295}" dt="2022-05-11T01:06:17.848" v="99" actId="1076"/>
          <ac:picMkLst>
            <pc:docMk/>
            <pc:sldMk cId="2125043733" sldId="298"/>
            <ac:picMk id="13" creationId="{5956BF37-424F-FAA8-5281-2CB3E6D05702}"/>
          </ac:picMkLst>
        </pc:picChg>
        <pc:picChg chg="add mod">
          <ac:chgData name="Timothy Miller" userId="92f9a0d9-564f-4817-a007-aa737ec86ca3" providerId="ADAL" clId="{8E77B743-2C58-4D66-BD0E-0DEACDF1F295}" dt="2022-05-11T01:06:30.242" v="101" actId="14100"/>
          <ac:picMkLst>
            <pc:docMk/>
            <pc:sldMk cId="2125043733" sldId="298"/>
            <ac:picMk id="15" creationId="{3D08DFA6-E063-86A2-7628-4F5C8A1107E1}"/>
          </ac:picMkLst>
        </pc:picChg>
        <pc:picChg chg="add del mod">
          <ac:chgData name="Timothy Miller" userId="92f9a0d9-564f-4817-a007-aa737ec86ca3" providerId="ADAL" clId="{8E77B743-2C58-4D66-BD0E-0DEACDF1F295}" dt="2022-05-11T01:05:56.315" v="93" actId="478"/>
          <ac:picMkLst>
            <pc:docMk/>
            <pc:sldMk cId="2125043733" sldId="298"/>
            <ac:picMk id="17" creationId="{9467AE16-8EAE-1CE7-C497-E998A4C09E48}"/>
          </ac:picMkLst>
        </pc:picChg>
        <pc:picChg chg="add mod">
          <ac:chgData name="Timothy Miller" userId="92f9a0d9-564f-4817-a007-aa737ec86ca3" providerId="ADAL" clId="{8E77B743-2C58-4D66-BD0E-0DEACDF1F295}" dt="2022-05-11T01:05:50.104" v="91" actId="1076"/>
          <ac:picMkLst>
            <pc:docMk/>
            <pc:sldMk cId="2125043733" sldId="298"/>
            <ac:picMk id="20" creationId="{889150BC-A08D-D185-7ABA-F84AB791D47A}"/>
          </ac:picMkLst>
        </pc:picChg>
        <pc:picChg chg="add mod">
          <ac:chgData name="Timothy Miller" userId="92f9a0d9-564f-4817-a007-aa737ec86ca3" providerId="ADAL" clId="{8E77B743-2C58-4D66-BD0E-0DEACDF1F295}" dt="2022-05-11T01:05:37.390" v="87" actId="14100"/>
          <ac:picMkLst>
            <pc:docMk/>
            <pc:sldMk cId="2125043733" sldId="298"/>
            <ac:picMk id="23" creationId="{AB27C1AB-B9EB-8BBD-B64F-983ABC706D67}"/>
          </ac:picMkLst>
        </pc:picChg>
        <pc:picChg chg="add mod">
          <ac:chgData name="Timothy Miller" userId="92f9a0d9-564f-4817-a007-aa737ec86ca3" providerId="ADAL" clId="{8E77B743-2C58-4D66-BD0E-0DEACDF1F295}" dt="2022-05-11T01:05:41.086" v="89" actId="1037"/>
          <ac:picMkLst>
            <pc:docMk/>
            <pc:sldMk cId="2125043733" sldId="298"/>
            <ac:picMk id="26" creationId="{86AE2D6D-89D1-E43D-7643-A2B15387F82B}"/>
          </ac:picMkLst>
        </pc:picChg>
        <pc:picChg chg="add mod">
          <ac:chgData name="Timothy Miller" userId="92f9a0d9-564f-4817-a007-aa737ec86ca3" providerId="ADAL" clId="{8E77B743-2C58-4D66-BD0E-0DEACDF1F295}" dt="2022-05-11T01:07:25.321" v="108" actId="14100"/>
          <ac:picMkLst>
            <pc:docMk/>
            <pc:sldMk cId="2125043733" sldId="298"/>
            <ac:picMk id="29" creationId="{A88BFCD9-BF6C-43F2-15F0-9C7DBDED6A8B}"/>
          </ac:picMkLst>
        </pc:picChg>
      </pc:sldChg>
      <pc:sldChg chg="add del">
        <pc:chgData name="Timothy Miller" userId="92f9a0d9-564f-4817-a007-aa737ec86ca3" providerId="ADAL" clId="{8E77B743-2C58-4D66-BD0E-0DEACDF1F295}" dt="2022-05-11T01:01:47.653" v="10" actId="47"/>
        <pc:sldMkLst>
          <pc:docMk/>
          <pc:sldMk cId="297694598" sldId="299"/>
        </pc:sldMkLst>
      </pc:sldChg>
      <pc:sldChg chg="addSp delSp modSp add mod modTransition modAnim modShow">
        <pc:chgData name="Timothy Miller" userId="92f9a0d9-564f-4817-a007-aa737ec86ca3" providerId="ADAL" clId="{8E77B743-2C58-4D66-BD0E-0DEACDF1F295}" dt="2022-05-16T00:32:09.873" v="252" actId="729"/>
        <pc:sldMkLst>
          <pc:docMk/>
          <pc:sldMk cId="1909049425" sldId="299"/>
        </pc:sldMkLst>
        <pc:spChg chg="add mod">
          <ac:chgData name="Timothy Miller" userId="92f9a0d9-564f-4817-a007-aa737ec86ca3" providerId="ADAL" clId="{8E77B743-2C58-4D66-BD0E-0DEACDF1F295}" dt="2022-05-11T01:18:05.280" v="153" actId="1076"/>
          <ac:spMkLst>
            <pc:docMk/>
            <pc:sldMk cId="1909049425" sldId="299"/>
            <ac:spMk id="3" creationId="{5033848B-4572-19DF-6D43-B65E1160751C}"/>
          </ac:spMkLst>
        </pc:spChg>
        <pc:spChg chg="del">
          <ac:chgData name="Timothy Miller" userId="92f9a0d9-564f-4817-a007-aa737ec86ca3" providerId="ADAL" clId="{8E77B743-2C58-4D66-BD0E-0DEACDF1F295}" dt="2022-05-11T01:18:09.917" v="154" actId="478"/>
          <ac:spMkLst>
            <pc:docMk/>
            <pc:sldMk cId="1909049425" sldId="299"/>
            <ac:spMk id="21" creationId="{E29280F1-E261-9762-22C1-2A951B01B62C}"/>
          </ac:spMkLst>
        </pc:spChg>
        <pc:picChg chg="mod">
          <ac:chgData name="Timothy Miller" userId="92f9a0d9-564f-4817-a007-aa737ec86ca3" providerId="ADAL" clId="{8E77B743-2C58-4D66-BD0E-0DEACDF1F295}" dt="2022-05-11T01:17:15.691" v="126" actId="108"/>
          <ac:picMkLst>
            <pc:docMk/>
            <pc:sldMk cId="1909049425" sldId="299"/>
            <ac:picMk id="11" creationId="{74EEAAC2-B866-2E66-E622-7E77EAA79C28}"/>
          </ac:picMkLst>
        </pc:picChg>
        <pc:picChg chg="mod">
          <ac:chgData name="Timothy Miller" userId="92f9a0d9-564f-4817-a007-aa737ec86ca3" providerId="ADAL" clId="{8E77B743-2C58-4D66-BD0E-0DEACDF1F295}" dt="2022-05-11T01:17:05.287" v="124" actId="1076"/>
          <ac:picMkLst>
            <pc:docMk/>
            <pc:sldMk cId="1909049425" sldId="299"/>
            <ac:picMk id="15" creationId="{3D08DFA6-E063-86A2-7628-4F5C8A1107E1}"/>
          </ac:picMkLst>
        </pc:picChg>
        <pc:picChg chg="mod">
          <ac:chgData name="Timothy Miller" userId="92f9a0d9-564f-4817-a007-aa737ec86ca3" providerId="ADAL" clId="{8E77B743-2C58-4D66-BD0E-0DEACDF1F295}" dt="2022-05-11T01:09:49.510" v="119"/>
          <ac:picMkLst>
            <pc:docMk/>
            <pc:sldMk cId="1909049425" sldId="299"/>
            <ac:picMk id="20" creationId="{889150BC-A08D-D185-7ABA-F84AB791D47A}"/>
          </ac:picMkLst>
        </pc:picChg>
        <pc:picChg chg="add del mod">
          <ac:chgData name="Timothy Miller" userId="92f9a0d9-564f-4817-a007-aa737ec86ca3" providerId="ADAL" clId="{8E77B743-2C58-4D66-BD0E-0DEACDF1F295}" dt="2022-05-11T01:17:14.594" v="125"/>
          <ac:picMkLst>
            <pc:docMk/>
            <pc:sldMk cId="1909049425" sldId="299"/>
            <ac:picMk id="1026" creationId="{18116DD7-C749-A4C4-F33C-94C6A677EF83}"/>
          </ac:picMkLst>
        </pc:picChg>
        <pc:picChg chg="add mod">
          <ac:chgData name="Timothy Miller" userId="92f9a0d9-564f-4817-a007-aa737ec86ca3" providerId="ADAL" clId="{8E77B743-2C58-4D66-BD0E-0DEACDF1F295}" dt="2022-05-11T01:18:34.829" v="157" actId="1076"/>
          <ac:picMkLst>
            <pc:docMk/>
            <pc:sldMk cId="1909049425" sldId="299"/>
            <ac:picMk id="1028" creationId="{10F3979E-736F-9D9B-750B-552F7BBC29FC}"/>
          </ac:picMkLst>
        </pc:picChg>
      </pc:sldChg>
      <pc:sldChg chg="delSp add mod modTransition delAnim">
        <pc:chgData name="Timothy Miller" userId="92f9a0d9-564f-4817-a007-aa737ec86ca3" providerId="ADAL" clId="{8E77B743-2C58-4D66-BD0E-0DEACDF1F295}" dt="2022-05-16T00:31:28.049" v="242"/>
        <pc:sldMkLst>
          <pc:docMk/>
          <pc:sldMk cId="3321178504" sldId="300"/>
        </pc:sldMkLst>
        <pc:picChg chg="del">
          <ac:chgData name="Timothy Miller" userId="92f9a0d9-564f-4817-a007-aa737ec86ca3" providerId="ADAL" clId="{8E77B743-2C58-4D66-BD0E-0DEACDF1F295}" dt="2022-05-16T00:28:08.655" v="233" actId="478"/>
          <ac:picMkLst>
            <pc:docMk/>
            <pc:sldMk cId="3321178504" sldId="300"/>
            <ac:picMk id="28" creationId="{7E20996C-CFCC-4109-9828-C65BBA31E58B}"/>
          </ac:picMkLst>
        </pc:picChg>
      </pc:sldChg>
    </pc:docChg>
  </pc:docChgLst>
  <pc:docChgLst>
    <pc:chgData name="Timothy Miller" userId="92f9a0d9-564f-4817-a007-aa737ec86ca3" providerId="ADAL" clId="{CDF3AA89-EC40-48B1-AA1D-EEEE4D811375}"/>
    <pc:docChg chg="undo custSel addSld delSld modSld sldOrd">
      <pc:chgData name="Timothy Miller" userId="92f9a0d9-564f-4817-a007-aa737ec86ca3" providerId="ADAL" clId="{CDF3AA89-EC40-48B1-AA1D-EEEE4D811375}" dt="2021-11-17T10:22:13.832" v="1304" actId="14100"/>
      <pc:docMkLst>
        <pc:docMk/>
      </pc:docMkLst>
      <pc:sldChg chg="modSp mod modTransition">
        <pc:chgData name="Timothy Miller" userId="92f9a0d9-564f-4817-a007-aa737ec86ca3" providerId="ADAL" clId="{CDF3AA89-EC40-48B1-AA1D-EEEE4D811375}" dt="2021-11-17T10:02:49.229" v="1190" actId="1076"/>
        <pc:sldMkLst>
          <pc:docMk/>
          <pc:sldMk cId="0" sldId="256"/>
        </pc:sldMkLst>
        <pc:spChg chg="mod">
          <ac:chgData name="Timothy Miller" userId="92f9a0d9-564f-4817-a007-aa737ec86ca3" providerId="ADAL" clId="{CDF3AA89-EC40-48B1-AA1D-EEEE4D811375}" dt="2021-11-17T10:02:49.229" v="1190" actId="1076"/>
          <ac:spMkLst>
            <pc:docMk/>
            <pc:sldMk cId="0" sldId="256"/>
            <ac:spMk id="21" creationId="{00000000-0000-0000-0000-000000000000}"/>
          </ac:spMkLst>
        </pc:spChg>
      </pc:sldChg>
      <pc:sldChg chg="modTransition">
        <pc:chgData name="Timothy Miller" userId="92f9a0d9-564f-4817-a007-aa737ec86ca3" providerId="ADAL" clId="{CDF3AA89-EC40-48B1-AA1D-EEEE4D811375}" dt="2021-11-08T10:29:25.946" v="927"/>
        <pc:sldMkLst>
          <pc:docMk/>
          <pc:sldMk cId="0" sldId="257"/>
        </pc:sldMkLst>
      </pc:sldChg>
      <pc:sldChg chg="addSp delSp modSp mod modTransition">
        <pc:chgData name="Timothy Miller" userId="92f9a0d9-564f-4817-a007-aa737ec86ca3" providerId="ADAL" clId="{CDF3AA89-EC40-48B1-AA1D-EEEE4D811375}" dt="2021-11-08T10:29:25.946" v="927"/>
        <pc:sldMkLst>
          <pc:docMk/>
          <pc:sldMk cId="0" sldId="258"/>
        </pc:sldMkLst>
        <pc:spChg chg="add del mod">
          <ac:chgData name="Timothy Miller" userId="92f9a0d9-564f-4817-a007-aa737ec86ca3" providerId="ADAL" clId="{CDF3AA89-EC40-48B1-AA1D-EEEE4D811375}" dt="2021-11-08T10:05:52.179" v="454" actId="21"/>
          <ac:spMkLst>
            <pc:docMk/>
            <pc:sldMk cId="0" sldId="258"/>
            <ac:spMk id="4" creationId="{45EB03C4-753E-4E3E-A12B-C52E833ECAE5}"/>
          </ac:spMkLst>
        </pc:spChg>
      </pc:sldChg>
      <pc:sldChg chg="modTransition">
        <pc:chgData name="Timothy Miller" userId="92f9a0d9-564f-4817-a007-aa737ec86ca3" providerId="ADAL" clId="{CDF3AA89-EC40-48B1-AA1D-EEEE4D811375}" dt="2021-11-08T10:29:25.946" v="927"/>
        <pc:sldMkLst>
          <pc:docMk/>
          <pc:sldMk cId="0" sldId="259"/>
        </pc:sldMkLst>
      </pc:sldChg>
      <pc:sldChg chg="addSp modSp mod modTransition modAnim">
        <pc:chgData name="Timothy Miller" userId="92f9a0d9-564f-4817-a007-aa737ec86ca3" providerId="ADAL" clId="{CDF3AA89-EC40-48B1-AA1D-EEEE4D811375}" dt="2021-11-08T10:29:25.946" v="927"/>
        <pc:sldMkLst>
          <pc:docMk/>
          <pc:sldMk cId="0" sldId="260"/>
        </pc:sldMkLst>
        <pc:spChg chg="mod">
          <ac:chgData name="Timothy Miller" userId="92f9a0d9-564f-4817-a007-aa737ec86ca3" providerId="ADAL" clId="{CDF3AA89-EC40-48B1-AA1D-EEEE4D811375}" dt="2021-11-08T08:47:16.895" v="46" actId="552"/>
          <ac:spMkLst>
            <pc:docMk/>
            <pc:sldMk cId="0" sldId="260"/>
            <ac:spMk id="6" creationId="{00000000-0000-0000-0000-000000000000}"/>
          </ac:spMkLst>
        </pc:spChg>
        <pc:spChg chg="add mod">
          <ac:chgData name="Timothy Miller" userId="92f9a0d9-564f-4817-a007-aa737ec86ca3" providerId="ADAL" clId="{CDF3AA89-EC40-48B1-AA1D-EEEE4D811375}" dt="2021-11-08T08:47:16.895" v="46" actId="552"/>
          <ac:spMkLst>
            <pc:docMk/>
            <pc:sldMk cId="0" sldId="260"/>
            <ac:spMk id="8" creationId="{5E12159B-BB5A-4771-AE27-4E52C748BA72}"/>
          </ac:spMkLst>
        </pc:spChg>
      </pc:sldChg>
      <pc:sldChg chg="addSp delSp modSp mod modTransition modAnim modNotesTx">
        <pc:chgData name="Timothy Miller" userId="92f9a0d9-564f-4817-a007-aa737ec86ca3" providerId="ADAL" clId="{CDF3AA89-EC40-48B1-AA1D-EEEE4D811375}" dt="2021-11-17T10:03:54.834" v="1196"/>
        <pc:sldMkLst>
          <pc:docMk/>
          <pc:sldMk cId="0" sldId="261"/>
        </pc:sldMkLst>
        <pc:spChg chg="mod topLvl">
          <ac:chgData name="Timothy Miller" userId="92f9a0d9-564f-4817-a007-aa737ec86ca3" providerId="ADAL" clId="{CDF3AA89-EC40-48B1-AA1D-EEEE4D811375}" dt="2021-11-08T08:48:37.146" v="111" actId="338"/>
          <ac:spMkLst>
            <pc:docMk/>
            <pc:sldMk cId="0" sldId="261"/>
            <ac:spMk id="6"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7"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8"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9"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0"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1"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2"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3"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4"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5"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6"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7"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19"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0"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1"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3"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4"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5"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6" creationId="{00000000-0000-0000-0000-000000000000}"/>
          </ac:spMkLst>
        </pc:spChg>
        <pc:spChg chg="mod topLvl">
          <ac:chgData name="Timothy Miller" userId="92f9a0d9-564f-4817-a007-aa737ec86ca3" providerId="ADAL" clId="{CDF3AA89-EC40-48B1-AA1D-EEEE4D811375}" dt="2021-11-08T08:48:37.146" v="111" actId="338"/>
          <ac:spMkLst>
            <pc:docMk/>
            <pc:sldMk cId="0" sldId="261"/>
            <ac:spMk id="27" creationId="{00000000-0000-0000-0000-000000000000}"/>
          </ac:spMkLst>
        </pc:spChg>
        <pc:spChg chg="add del mod">
          <ac:chgData name="Timothy Miller" userId="92f9a0d9-564f-4817-a007-aa737ec86ca3" providerId="ADAL" clId="{CDF3AA89-EC40-48B1-AA1D-EEEE4D811375}" dt="2021-11-08T08:49:21.460" v="112" actId="478"/>
          <ac:spMkLst>
            <pc:docMk/>
            <pc:sldMk cId="0" sldId="261"/>
            <ac:spMk id="28" creationId="{51376366-440C-49CE-B7A9-5B05AB3068B1}"/>
          </ac:spMkLst>
        </pc:spChg>
        <pc:grpChg chg="del">
          <ac:chgData name="Timothy Miller" userId="92f9a0d9-564f-4817-a007-aa737ec86ca3" providerId="ADAL" clId="{CDF3AA89-EC40-48B1-AA1D-EEEE4D811375}" dt="2021-11-08T08:48:05.526" v="105" actId="165"/>
          <ac:grpSpMkLst>
            <pc:docMk/>
            <pc:sldMk cId="0" sldId="261"/>
            <ac:grpSpMk id="4" creationId="{00000000-0000-0000-0000-000000000000}"/>
          </ac:grpSpMkLst>
        </pc:grpChg>
        <pc:grpChg chg="add mod">
          <ac:chgData name="Timothy Miller" userId="92f9a0d9-564f-4817-a007-aa737ec86ca3" providerId="ADAL" clId="{CDF3AA89-EC40-48B1-AA1D-EEEE4D811375}" dt="2021-11-08T08:48:37.146" v="111" actId="338"/>
          <ac:grpSpMkLst>
            <pc:docMk/>
            <pc:sldMk cId="0" sldId="261"/>
            <ac:grpSpMk id="29" creationId="{C2088D79-48C6-4BAD-9FFA-25463D86C8E4}"/>
          </ac:grpSpMkLst>
        </pc:grpChg>
        <pc:picChg chg="mod">
          <ac:chgData name="Timothy Miller" userId="92f9a0d9-564f-4817-a007-aa737ec86ca3" providerId="ADAL" clId="{CDF3AA89-EC40-48B1-AA1D-EEEE4D811375}" dt="2021-11-08T08:48:15.627" v="108" actId="1076"/>
          <ac:picMkLst>
            <pc:docMk/>
            <pc:sldMk cId="0" sldId="261"/>
            <ac:picMk id="2" creationId="{00000000-0000-0000-0000-000000000000}"/>
          </ac:picMkLst>
        </pc:picChg>
        <pc:picChg chg="mod topLvl">
          <ac:chgData name="Timothy Miller" userId="92f9a0d9-564f-4817-a007-aa737ec86ca3" providerId="ADAL" clId="{CDF3AA89-EC40-48B1-AA1D-EEEE4D811375}" dt="2021-11-08T08:48:37.146" v="111" actId="338"/>
          <ac:picMkLst>
            <pc:docMk/>
            <pc:sldMk cId="0" sldId="261"/>
            <ac:picMk id="5" creationId="{00000000-0000-0000-0000-000000000000}"/>
          </ac:picMkLst>
        </pc:picChg>
        <pc:picChg chg="mod topLvl">
          <ac:chgData name="Timothy Miller" userId="92f9a0d9-564f-4817-a007-aa737ec86ca3" providerId="ADAL" clId="{CDF3AA89-EC40-48B1-AA1D-EEEE4D811375}" dt="2021-11-08T08:48:37.146" v="111" actId="338"/>
          <ac:picMkLst>
            <pc:docMk/>
            <pc:sldMk cId="0" sldId="261"/>
            <ac:picMk id="18" creationId="{00000000-0000-0000-0000-000000000000}"/>
          </ac:picMkLst>
        </pc:picChg>
        <pc:picChg chg="mod topLvl">
          <ac:chgData name="Timothy Miller" userId="92f9a0d9-564f-4817-a007-aa737ec86ca3" providerId="ADAL" clId="{CDF3AA89-EC40-48B1-AA1D-EEEE4D811375}" dt="2021-11-08T08:48:37.146" v="111" actId="338"/>
          <ac:picMkLst>
            <pc:docMk/>
            <pc:sldMk cId="0" sldId="261"/>
            <ac:picMk id="22" creationId="{00000000-0000-0000-0000-000000000000}"/>
          </ac:picMkLst>
        </pc:picChg>
        <pc:picChg chg="add mod modCrop">
          <ac:chgData name="Timothy Miller" userId="92f9a0d9-564f-4817-a007-aa737ec86ca3" providerId="ADAL" clId="{CDF3AA89-EC40-48B1-AA1D-EEEE4D811375}" dt="2021-11-17T10:03:45.328" v="1195" actId="1076"/>
          <ac:picMkLst>
            <pc:docMk/>
            <pc:sldMk cId="0" sldId="261"/>
            <ac:picMk id="28" creationId="{7E20996C-CFCC-4109-9828-C65BBA31E58B}"/>
          </ac:picMkLst>
        </pc:picChg>
      </pc:sldChg>
      <pc:sldChg chg="addSp delSp modSp del mod modTransition">
        <pc:chgData name="Timothy Miller" userId="92f9a0d9-564f-4817-a007-aa737ec86ca3" providerId="ADAL" clId="{CDF3AA89-EC40-48B1-AA1D-EEEE4D811375}" dt="2021-11-17T10:19:59.966" v="1297" actId="2696"/>
        <pc:sldMkLst>
          <pc:docMk/>
          <pc:sldMk cId="0" sldId="262"/>
        </pc:sldMkLst>
        <pc:spChg chg="mod">
          <ac:chgData name="Timothy Miller" userId="92f9a0d9-564f-4817-a007-aa737ec86ca3" providerId="ADAL" clId="{CDF3AA89-EC40-48B1-AA1D-EEEE4D811375}" dt="2021-11-17T10:16:52.255" v="1255" actId="1076"/>
          <ac:spMkLst>
            <pc:docMk/>
            <pc:sldMk cId="0" sldId="262"/>
            <ac:spMk id="2" creationId="{00000000-0000-0000-0000-000000000000}"/>
          </ac:spMkLst>
        </pc:spChg>
        <pc:spChg chg="mod">
          <ac:chgData name="Timothy Miller" userId="92f9a0d9-564f-4817-a007-aa737ec86ca3" providerId="ADAL" clId="{CDF3AA89-EC40-48B1-AA1D-EEEE4D811375}" dt="2021-11-17T10:17:08.539" v="1262" actId="14100"/>
          <ac:spMkLst>
            <pc:docMk/>
            <pc:sldMk cId="0" sldId="262"/>
            <ac:spMk id="94" creationId="{00000000-0000-0000-0000-000000000000}"/>
          </ac:spMkLst>
        </pc:spChg>
        <pc:grpChg chg="add del mod">
          <ac:chgData name="Timothy Miller" userId="92f9a0d9-564f-4817-a007-aa737ec86ca3" providerId="ADAL" clId="{CDF3AA89-EC40-48B1-AA1D-EEEE4D811375}" dt="2021-11-17T10:17:24.348" v="1264" actId="1076"/>
          <ac:grpSpMkLst>
            <pc:docMk/>
            <pc:sldMk cId="0" sldId="262"/>
            <ac:grpSpMk id="37" creationId="{00000000-0000-0000-0000-000000000000}"/>
          </ac:grpSpMkLst>
        </pc:grpChg>
      </pc:sldChg>
      <pc:sldChg chg="mod ord modTransition modShow">
        <pc:chgData name="Timothy Miller" userId="92f9a0d9-564f-4817-a007-aa737ec86ca3" providerId="ADAL" clId="{CDF3AA89-EC40-48B1-AA1D-EEEE4D811375}" dt="2021-11-17T10:20:52.226" v="1298" actId="729"/>
        <pc:sldMkLst>
          <pc:docMk/>
          <pc:sldMk cId="0" sldId="263"/>
        </pc:sldMkLst>
      </pc:sldChg>
      <pc:sldChg chg="modTransition">
        <pc:chgData name="Timothy Miller" userId="92f9a0d9-564f-4817-a007-aa737ec86ca3" providerId="ADAL" clId="{CDF3AA89-EC40-48B1-AA1D-EEEE4D811375}" dt="2021-11-08T10:30:00.271" v="929"/>
        <pc:sldMkLst>
          <pc:docMk/>
          <pc:sldMk cId="0" sldId="264"/>
        </pc:sldMkLst>
      </pc:sldChg>
      <pc:sldChg chg="addSp delSp modSp mod modTransition">
        <pc:chgData name="Timothy Miller" userId="92f9a0d9-564f-4817-a007-aa737ec86ca3" providerId="ADAL" clId="{CDF3AA89-EC40-48B1-AA1D-EEEE4D811375}" dt="2021-11-08T10:50:19.092" v="997" actId="1076"/>
        <pc:sldMkLst>
          <pc:docMk/>
          <pc:sldMk cId="0" sldId="265"/>
        </pc:sldMkLst>
        <pc:picChg chg="del mod">
          <ac:chgData name="Timothy Miller" userId="92f9a0d9-564f-4817-a007-aa737ec86ca3" providerId="ADAL" clId="{CDF3AA89-EC40-48B1-AA1D-EEEE4D811375}" dt="2021-11-08T09:00:26.243" v="183" actId="478"/>
          <ac:picMkLst>
            <pc:docMk/>
            <pc:sldMk cId="0" sldId="265"/>
            <ac:picMk id="3" creationId="{00000000-0000-0000-0000-000000000000}"/>
          </ac:picMkLst>
        </pc:picChg>
        <pc:picChg chg="add mod modCrop">
          <ac:chgData name="Timothy Miller" userId="92f9a0d9-564f-4817-a007-aa737ec86ca3" providerId="ADAL" clId="{CDF3AA89-EC40-48B1-AA1D-EEEE4D811375}" dt="2021-11-08T10:50:19.092" v="997" actId="1076"/>
          <ac:picMkLst>
            <pc:docMk/>
            <pc:sldMk cId="0" sldId="265"/>
            <ac:picMk id="4" creationId="{3217E920-0C39-48B4-8BAD-5292A631DDCF}"/>
          </ac:picMkLst>
        </pc:picChg>
      </pc:sldChg>
      <pc:sldChg chg="modTransition">
        <pc:chgData name="Timothy Miller" userId="92f9a0d9-564f-4817-a007-aa737ec86ca3" providerId="ADAL" clId="{CDF3AA89-EC40-48B1-AA1D-EEEE4D811375}" dt="2021-11-08T10:30:00.271" v="929"/>
        <pc:sldMkLst>
          <pc:docMk/>
          <pc:sldMk cId="0" sldId="266"/>
        </pc:sldMkLst>
      </pc:sldChg>
      <pc:sldChg chg="modTransition">
        <pc:chgData name="Timothy Miller" userId="92f9a0d9-564f-4817-a007-aa737ec86ca3" providerId="ADAL" clId="{CDF3AA89-EC40-48B1-AA1D-EEEE4D811375}" dt="2021-11-08T10:30:00.271" v="929"/>
        <pc:sldMkLst>
          <pc:docMk/>
          <pc:sldMk cId="0" sldId="267"/>
        </pc:sldMkLst>
      </pc:sldChg>
      <pc:sldChg chg="addSp modSp mod modTransition modNotesTx">
        <pc:chgData name="Timothy Miller" userId="92f9a0d9-564f-4817-a007-aa737ec86ca3" providerId="ADAL" clId="{CDF3AA89-EC40-48B1-AA1D-EEEE4D811375}" dt="2021-11-17T10:08:30.823" v="1213" actId="1076"/>
        <pc:sldMkLst>
          <pc:docMk/>
          <pc:sldMk cId="0" sldId="268"/>
        </pc:sldMkLst>
        <pc:picChg chg="add mod">
          <ac:chgData name="Timothy Miller" userId="92f9a0d9-564f-4817-a007-aa737ec86ca3" providerId="ADAL" clId="{CDF3AA89-EC40-48B1-AA1D-EEEE4D811375}" dt="2021-11-17T10:08:30.823" v="1213" actId="1076"/>
          <ac:picMkLst>
            <pc:docMk/>
            <pc:sldMk cId="0" sldId="268"/>
            <ac:picMk id="3" creationId="{29E8B8D2-2C38-435C-B74C-1D86B5F80A38}"/>
          </ac:picMkLst>
        </pc:picChg>
      </pc:sldChg>
      <pc:sldChg chg="modTransition">
        <pc:chgData name="Timothy Miller" userId="92f9a0d9-564f-4817-a007-aa737ec86ca3" providerId="ADAL" clId="{CDF3AA89-EC40-48B1-AA1D-EEEE4D811375}" dt="2021-11-08T10:30:00.271" v="929"/>
        <pc:sldMkLst>
          <pc:docMk/>
          <pc:sldMk cId="0" sldId="269"/>
        </pc:sldMkLst>
      </pc:sldChg>
      <pc:sldChg chg="modTransition">
        <pc:chgData name="Timothy Miller" userId="92f9a0d9-564f-4817-a007-aa737ec86ca3" providerId="ADAL" clId="{CDF3AA89-EC40-48B1-AA1D-EEEE4D811375}" dt="2021-11-08T10:30:00.271" v="929"/>
        <pc:sldMkLst>
          <pc:docMk/>
          <pc:sldMk cId="0" sldId="270"/>
        </pc:sldMkLst>
      </pc:sldChg>
      <pc:sldChg chg="modTransition">
        <pc:chgData name="Timothy Miller" userId="92f9a0d9-564f-4817-a007-aa737ec86ca3" providerId="ADAL" clId="{CDF3AA89-EC40-48B1-AA1D-EEEE4D811375}" dt="2021-11-08T10:30:00.271" v="929"/>
        <pc:sldMkLst>
          <pc:docMk/>
          <pc:sldMk cId="0" sldId="271"/>
        </pc:sldMkLst>
      </pc:sldChg>
      <pc:sldChg chg="modTransition">
        <pc:chgData name="Timothy Miller" userId="92f9a0d9-564f-4817-a007-aa737ec86ca3" providerId="ADAL" clId="{CDF3AA89-EC40-48B1-AA1D-EEEE4D811375}" dt="2021-11-08T10:30:00.271" v="929"/>
        <pc:sldMkLst>
          <pc:docMk/>
          <pc:sldMk cId="0" sldId="272"/>
        </pc:sldMkLst>
      </pc:sldChg>
      <pc:sldChg chg="addSp delSp modSp mod modTransition">
        <pc:chgData name="Timothy Miller" userId="92f9a0d9-564f-4817-a007-aa737ec86ca3" providerId="ADAL" clId="{CDF3AA89-EC40-48B1-AA1D-EEEE4D811375}" dt="2021-11-08T10:50:58.399" v="999" actId="1076"/>
        <pc:sldMkLst>
          <pc:docMk/>
          <pc:sldMk cId="0" sldId="273"/>
        </pc:sldMkLst>
        <pc:picChg chg="del">
          <ac:chgData name="Timothy Miller" userId="92f9a0d9-564f-4817-a007-aa737ec86ca3" providerId="ADAL" clId="{CDF3AA89-EC40-48B1-AA1D-EEEE4D811375}" dt="2021-11-08T10:47:13.790" v="984" actId="478"/>
          <ac:picMkLst>
            <pc:docMk/>
            <pc:sldMk cId="0" sldId="273"/>
            <ac:picMk id="3" creationId="{00000000-0000-0000-0000-000000000000}"/>
          </ac:picMkLst>
        </pc:picChg>
        <pc:picChg chg="add mod">
          <ac:chgData name="Timothy Miller" userId="92f9a0d9-564f-4817-a007-aa737ec86ca3" providerId="ADAL" clId="{CDF3AA89-EC40-48B1-AA1D-EEEE4D811375}" dt="2021-11-08T10:50:58.399" v="999" actId="1076"/>
          <ac:picMkLst>
            <pc:docMk/>
            <pc:sldMk cId="0" sldId="273"/>
            <ac:picMk id="5" creationId="{42AD716A-1F9C-416E-A8EA-69B993FB7379}"/>
          </ac:picMkLst>
        </pc:picChg>
      </pc:sldChg>
      <pc:sldChg chg="modTransition">
        <pc:chgData name="Timothy Miller" userId="92f9a0d9-564f-4817-a007-aa737ec86ca3" providerId="ADAL" clId="{CDF3AA89-EC40-48B1-AA1D-EEEE4D811375}" dt="2021-11-08T10:30:00.271" v="929"/>
        <pc:sldMkLst>
          <pc:docMk/>
          <pc:sldMk cId="0" sldId="274"/>
        </pc:sldMkLst>
      </pc:sldChg>
      <pc:sldChg chg="modSp mod modTransition">
        <pc:chgData name="Timothy Miller" userId="92f9a0d9-564f-4817-a007-aa737ec86ca3" providerId="ADAL" clId="{CDF3AA89-EC40-48B1-AA1D-EEEE4D811375}" dt="2021-11-08T10:30:00.271" v="929"/>
        <pc:sldMkLst>
          <pc:docMk/>
          <pc:sldMk cId="0" sldId="275"/>
        </pc:sldMkLst>
        <pc:spChg chg="mod">
          <ac:chgData name="Timothy Miller" userId="92f9a0d9-564f-4817-a007-aa737ec86ca3" providerId="ADAL" clId="{CDF3AA89-EC40-48B1-AA1D-EEEE4D811375}" dt="2021-11-08T08:50:38.154" v="135" actId="3064"/>
          <ac:spMkLst>
            <pc:docMk/>
            <pc:sldMk cId="0" sldId="275"/>
            <ac:spMk id="4" creationId="{00000000-0000-0000-0000-000000000000}"/>
          </ac:spMkLst>
        </pc:spChg>
      </pc:sldChg>
      <pc:sldChg chg="addSp delSp modSp mod modTransition modAnim modNotesTx">
        <pc:chgData name="Timothy Miller" userId="92f9a0d9-564f-4817-a007-aa737ec86ca3" providerId="ADAL" clId="{CDF3AA89-EC40-48B1-AA1D-EEEE4D811375}" dt="2021-11-17T10:05:24.612" v="1198" actId="166"/>
        <pc:sldMkLst>
          <pc:docMk/>
          <pc:sldMk cId="0" sldId="276"/>
        </pc:sldMkLst>
        <pc:spChg chg="add mod">
          <ac:chgData name="Timothy Miller" userId="92f9a0d9-564f-4817-a007-aa737ec86ca3" providerId="ADAL" clId="{CDF3AA89-EC40-48B1-AA1D-EEEE4D811375}" dt="2021-11-08T09:19:32.487" v="325" actId="1076"/>
          <ac:spMkLst>
            <pc:docMk/>
            <pc:sldMk cId="0" sldId="276"/>
            <ac:spMk id="9" creationId="{E7E787B2-FFA5-442E-BA8C-1B24E56BCBB4}"/>
          </ac:spMkLst>
        </pc:spChg>
        <pc:spChg chg="add mod">
          <ac:chgData name="Timothy Miller" userId="92f9a0d9-564f-4817-a007-aa737ec86ca3" providerId="ADAL" clId="{CDF3AA89-EC40-48B1-AA1D-EEEE4D811375}" dt="2021-11-08T09:11:34.313" v="295" actId="12789"/>
          <ac:spMkLst>
            <pc:docMk/>
            <pc:sldMk cId="0" sldId="276"/>
            <ac:spMk id="14" creationId="{14503E66-04B9-4BC2-A4D9-434A60210553}"/>
          </ac:spMkLst>
        </pc:spChg>
        <pc:spChg chg="add mod">
          <ac:chgData name="Timothy Miller" userId="92f9a0d9-564f-4817-a007-aa737ec86ca3" providerId="ADAL" clId="{CDF3AA89-EC40-48B1-AA1D-EEEE4D811375}" dt="2021-11-08T09:11:06.190" v="291" actId="408"/>
          <ac:spMkLst>
            <pc:docMk/>
            <pc:sldMk cId="0" sldId="276"/>
            <ac:spMk id="15" creationId="{F7050BD2-1CFD-4F58-8876-3DEC79ABFBD3}"/>
          </ac:spMkLst>
        </pc:spChg>
        <pc:spChg chg="add mod">
          <ac:chgData name="Timothy Miller" userId="92f9a0d9-564f-4817-a007-aa737ec86ca3" providerId="ADAL" clId="{CDF3AA89-EC40-48B1-AA1D-EEEE4D811375}" dt="2021-11-08T09:11:06.190" v="291" actId="408"/>
          <ac:spMkLst>
            <pc:docMk/>
            <pc:sldMk cId="0" sldId="276"/>
            <ac:spMk id="16" creationId="{D5498028-FD44-402D-86FB-A70134DA18E9}"/>
          </ac:spMkLst>
        </pc:spChg>
        <pc:spChg chg="add del mod">
          <ac:chgData name="Timothy Miller" userId="92f9a0d9-564f-4817-a007-aa737ec86ca3" providerId="ADAL" clId="{CDF3AA89-EC40-48B1-AA1D-EEEE4D811375}" dt="2021-11-08T09:19:34.435" v="326"/>
          <ac:spMkLst>
            <pc:docMk/>
            <pc:sldMk cId="0" sldId="276"/>
            <ac:spMk id="17" creationId="{4C4A4100-4FEE-43D4-9440-9BE3E06DEBB5}"/>
          </ac:spMkLst>
        </pc:spChg>
        <pc:spChg chg="add mod">
          <ac:chgData name="Timothy Miller" userId="92f9a0d9-564f-4817-a007-aa737ec86ca3" providerId="ADAL" clId="{CDF3AA89-EC40-48B1-AA1D-EEEE4D811375}" dt="2021-11-08T09:23:02.461" v="363" actId="12788"/>
          <ac:spMkLst>
            <pc:docMk/>
            <pc:sldMk cId="0" sldId="276"/>
            <ac:spMk id="18" creationId="{E720D40C-1E0A-4E7D-8F01-AFFA3649237B}"/>
          </ac:spMkLst>
        </pc:spChg>
        <pc:grpChg chg="del">
          <ac:chgData name="Timothy Miller" userId="92f9a0d9-564f-4817-a007-aa737ec86ca3" providerId="ADAL" clId="{CDF3AA89-EC40-48B1-AA1D-EEEE4D811375}" dt="2021-11-08T08:50:47.103" v="136" actId="165"/>
          <ac:grpSpMkLst>
            <pc:docMk/>
            <pc:sldMk cId="0" sldId="276"/>
            <ac:grpSpMk id="3" creationId="{00000000-0000-0000-0000-000000000000}"/>
          </ac:grpSpMkLst>
        </pc:grpChg>
        <pc:picChg chg="del mod topLvl">
          <ac:chgData name="Timothy Miller" userId="92f9a0d9-564f-4817-a007-aa737ec86ca3" providerId="ADAL" clId="{CDF3AA89-EC40-48B1-AA1D-EEEE4D811375}" dt="2021-11-08T09:09:12.369" v="262" actId="478"/>
          <ac:picMkLst>
            <pc:docMk/>
            <pc:sldMk cId="0" sldId="276"/>
            <ac:picMk id="4" creationId="{00000000-0000-0000-0000-000000000000}"/>
          </ac:picMkLst>
        </pc:picChg>
        <pc:picChg chg="mod ord topLvl">
          <ac:chgData name="Timothy Miller" userId="92f9a0d9-564f-4817-a007-aa737ec86ca3" providerId="ADAL" clId="{CDF3AA89-EC40-48B1-AA1D-EEEE4D811375}" dt="2021-11-17T10:05:24.612" v="1198" actId="166"/>
          <ac:picMkLst>
            <pc:docMk/>
            <pc:sldMk cId="0" sldId="276"/>
            <ac:picMk id="5" creationId="{00000000-0000-0000-0000-000000000000}"/>
          </ac:picMkLst>
        </pc:picChg>
        <pc:picChg chg="add mod modCrop">
          <ac:chgData name="Timothy Miller" userId="92f9a0d9-564f-4817-a007-aa737ec86ca3" providerId="ADAL" clId="{CDF3AA89-EC40-48B1-AA1D-EEEE4D811375}" dt="2021-11-08T09:12:34.375" v="298" actId="554"/>
          <ac:picMkLst>
            <pc:docMk/>
            <pc:sldMk cId="0" sldId="276"/>
            <ac:picMk id="8" creationId="{670774C2-D233-46F1-9A6C-0DC71084DFBF}"/>
          </ac:picMkLst>
        </pc:picChg>
        <pc:picChg chg="add mod modCrop">
          <ac:chgData name="Timothy Miller" userId="92f9a0d9-564f-4817-a007-aa737ec86ca3" providerId="ADAL" clId="{CDF3AA89-EC40-48B1-AA1D-EEEE4D811375}" dt="2021-11-08T09:23:02.461" v="363" actId="12788"/>
          <ac:picMkLst>
            <pc:docMk/>
            <pc:sldMk cId="0" sldId="276"/>
            <ac:picMk id="11" creationId="{5F9253B7-1A9A-4717-B4D9-1CF0D6283B80}"/>
          </ac:picMkLst>
        </pc:picChg>
        <pc:picChg chg="add mod modCrop">
          <ac:chgData name="Timothy Miller" userId="92f9a0d9-564f-4817-a007-aa737ec86ca3" providerId="ADAL" clId="{CDF3AA89-EC40-48B1-AA1D-EEEE4D811375}" dt="2021-11-08T09:12:34.375" v="298" actId="554"/>
          <ac:picMkLst>
            <pc:docMk/>
            <pc:sldMk cId="0" sldId="276"/>
            <ac:picMk id="13" creationId="{28765121-8AF5-4A9F-860A-1DF33B9DE8B1}"/>
          </ac:picMkLst>
        </pc:picChg>
      </pc:sldChg>
      <pc:sldChg chg="addSp delSp modSp mod modShow modNotesTx">
        <pc:chgData name="Timothy Miller" userId="92f9a0d9-564f-4817-a007-aa737ec86ca3" providerId="ADAL" clId="{CDF3AA89-EC40-48B1-AA1D-EEEE4D811375}" dt="2021-11-17T10:05:35.659" v="1199" actId="729"/>
        <pc:sldMkLst>
          <pc:docMk/>
          <pc:sldMk cId="0" sldId="277"/>
        </pc:sldMkLst>
        <pc:picChg chg="add del mod">
          <ac:chgData name="Timothy Miller" userId="92f9a0d9-564f-4817-a007-aa737ec86ca3" providerId="ADAL" clId="{CDF3AA89-EC40-48B1-AA1D-EEEE4D811375}" dt="2021-11-08T10:11:05.387" v="686" actId="478"/>
          <ac:picMkLst>
            <pc:docMk/>
            <pc:sldMk cId="0" sldId="277"/>
            <ac:picMk id="8" creationId="{57A5D7A5-E4F3-4BFC-8E2B-5D6A9EEA5A71}"/>
          </ac:picMkLst>
        </pc:picChg>
      </pc:sldChg>
      <pc:sldChg chg="addSp modSp mod modTransition modAnim">
        <pc:chgData name="Timothy Miller" userId="92f9a0d9-564f-4817-a007-aa737ec86ca3" providerId="ADAL" clId="{CDF3AA89-EC40-48B1-AA1D-EEEE4D811375}" dt="2021-11-17T10:06:54.414" v="1208"/>
        <pc:sldMkLst>
          <pc:docMk/>
          <pc:sldMk cId="0" sldId="278"/>
        </pc:sldMkLst>
        <pc:spChg chg="mod">
          <ac:chgData name="Timothy Miller" userId="92f9a0d9-564f-4817-a007-aa737ec86ca3" providerId="ADAL" clId="{CDF3AA89-EC40-48B1-AA1D-EEEE4D811375}" dt="2021-11-08T10:53:01.707" v="1014" actId="1076"/>
          <ac:spMkLst>
            <pc:docMk/>
            <pc:sldMk cId="0" sldId="278"/>
            <ac:spMk id="2" creationId="{00000000-0000-0000-0000-000000000000}"/>
          </ac:spMkLst>
        </pc:spChg>
        <pc:spChg chg="mod">
          <ac:chgData name="Timothy Miller" userId="92f9a0d9-564f-4817-a007-aa737ec86ca3" providerId="ADAL" clId="{CDF3AA89-EC40-48B1-AA1D-EEEE4D811375}" dt="2021-11-08T10:52:21.531" v="1008" actId="20577"/>
          <ac:spMkLst>
            <pc:docMk/>
            <pc:sldMk cId="0" sldId="278"/>
            <ac:spMk id="7" creationId="{00000000-0000-0000-0000-000000000000}"/>
          </ac:spMkLst>
        </pc:spChg>
        <pc:spChg chg="mod">
          <ac:chgData name="Timothy Miller" userId="92f9a0d9-564f-4817-a007-aa737ec86ca3" providerId="ADAL" clId="{CDF3AA89-EC40-48B1-AA1D-EEEE4D811375}" dt="2021-11-08T10:53:34.021" v="1021" actId="20577"/>
          <ac:spMkLst>
            <pc:docMk/>
            <pc:sldMk cId="0" sldId="278"/>
            <ac:spMk id="8" creationId="{00000000-0000-0000-0000-000000000000}"/>
          </ac:spMkLst>
        </pc:spChg>
        <pc:spChg chg="add mod">
          <ac:chgData name="Timothy Miller" userId="92f9a0d9-564f-4817-a007-aa737ec86ca3" providerId="ADAL" clId="{CDF3AA89-EC40-48B1-AA1D-EEEE4D811375}" dt="2021-11-17T10:06:07.196" v="1203" actId="20577"/>
          <ac:spMkLst>
            <pc:docMk/>
            <pc:sldMk cId="0" sldId="278"/>
            <ac:spMk id="9" creationId="{A43A4410-7A83-4043-8A94-1EC4417C3798}"/>
          </ac:spMkLst>
        </pc:spChg>
        <pc:spChg chg="add mod">
          <ac:chgData name="Timothy Miller" userId="92f9a0d9-564f-4817-a007-aa737ec86ca3" providerId="ADAL" clId="{CDF3AA89-EC40-48B1-AA1D-EEEE4D811375}" dt="2021-11-17T10:06:10.343" v="1207" actId="20577"/>
          <ac:spMkLst>
            <pc:docMk/>
            <pc:sldMk cId="0" sldId="278"/>
            <ac:spMk id="10" creationId="{5C407351-FB6D-40DD-AE1F-B969C78E2689}"/>
          </ac:spMkLst>
        </pc:spChg>
      </pc:sldChg>
      <pc:sldChg chg="modTransition">
        <pc:chgData name="Timothy Miller" userId="92f9a0d9-564f-4817-a007-aa737ec86ca3" providerId="ADAL" clId="{CDF3AA89-EC40-48B1-AA1D-EEEE4D811375}" dt="2021-11-17T10:07:08.497" v="1209"/>
        <pc:sldMkLst>
          <pc:docMk/>
          <pc:sldMk cId="0" sldId="279"/>
        </pc:sldMkLst>
      </pc:sldChg>
      <pc:sldChg chg="modTransition">
        <pc:chgData name="Timothy Miller" userId="92f9a0d9-564f-4817-a007-aa737ec86ca3" providerId="ADAL" clId="{CDF3AA89-EC40-48B1-AA1D-EEEE4D811375}" dt="2021-11-17T10:07:08.497" v="1209"/>
        <pc:sldMkLst>
          <pc:docMk/>
          <pc:sldMk cId="0" sldId="280"/>
        </pc:sldMkLst>
      </pc:sldChg>
      <pc:sldChg chg="modTransition">
        <pc:chgData name="Timothy Miller" userId="92f9a0d9-564f-4817-a007-aa737ec86ca3" providerId="ADAL" clId="{CDF3AA89-EC40-48B1-AA1D-EEEE4D811375}" dt="2021-11-17T10:07:08.497" v="1209"/>
        <pc:sldMkLst>
          <pc:docMk/>
          <pc:sldMk cId="0" sldId="281"/>
        </pc:sldMkLst>
      </pc:sldChg>
      <pc:sldChg chg="modTransition">
        <pc:chgData name="Timothy Miller" userId="92f9a0d9-564f-4817-a007-aa737ec86ca3" providerId="ADAL" clId="{CDF3AA89-EC40-48B1-AA1D-EEEE4D811375}" dt="2021-11-17T10:07:08.497" v="1209"/>
        <pc:sldMkLst>
          <pc:docMk/>
          <pc:sldMk cId="0" sldId="282"/>
        </pc:sldMkLst>
      </pc:sldChg>
      <pc:sldChg chg="addSp delSp modSp mod modTransition modAnim">
        <pc:chgData name="Timothy Miller" userId="92f9a0d9-564f-4817-a007-aa737ec86ca3" providerId="ADAL" clId="{CDF3AA89-EC40-48B1-AA1D-EEEE4D811375}" dt="2021-11-17T10:07:08.497" v="1209"/>
        <pc:sldMkLst>
          <pc:docMk/>
          <pc:sldMk cId="0" sldId="283"/>
        </pc:sldMkLst>
        <pc:spChg chg="mod">
          <ac:chgData name="Timothy Miller" userId="92f9a0d9-564f-4817-a007-aa737ec86ca3" providerId="ADAL" clId="{CDF3AA89-EC40-48B1-AA1D-EEEE4D811375}" dt="2021-11-08T11:02:21.652" v="1167"/>
          <ac:spMkLst>
            <pc:docMk/>
            <pc:sldMk cId="0" sldId="283"/>
            <ac:spMk id="6" creationId="{00000000-0000-0000-0000-000000000000}"/>
          </ac:spMkLst>
        </pc:spChg>
        <pc:spChg chg="add del mod">
          <ac:chgData name="Timothy Miller" userId="92f9a0d9-564f-4817-a007-aa737ec86ca3" providerId="ADAL" clId="{CDF3AA89-EC40-48B1-AA1D-EEEE4D811375}" dt="2021-11-08T10:56:59.429" v="1042" actId="22"/>
          <ac:spMkLst>
            <pc:docMk/>
            <pc:sldMk cId="0" sldId="283"/>
            <ac:spMk id="10" creationId="{4AD7DDD0-A61C-448D-83CE-307DD3A8516F}"/>
          </ac:spMkLst>
        </pc:spChg>
        <pc:spChg chg="add mod">
          <ac:chgData name="Timothy Miller" userId="92f9a0d9-564f-4817-a007-aa737ec86ca3" providerId="ADAL" clId="{CDF3AA89-EC40-48B1-AA1D-EEEE4D811375}" dt="2021-11-08T11:01:32.595" v="1163"/>
          <ac:spMkLst>
            <pc:docMk/>
            <pc:sldMk cId="0" sldId="283"/>
            <ac:spMk id="11" creationId="{92415573-5907-42DE-B268-85627808013E}"/>
          </ac:spMkLst>
        </pc:spChg>
        <pc:spChg chg="mod">
          <ac:chgData name="Timothy Miller" userId="92f9a0d9-564f-4817-a007-aa737ec86ca3" providerId="ADAL" clId="{CDF3AA89-EC40-48B1-AA1D-EEEE4D811375}" dt="2021-11-08T10:57:57.382" v="1058" actId="571"/>
          <ac:spMkLst>
            <pc:docMk/>
            <pc:sldMk cId="0" sldId="283"/>
            <ac:spMk id="14" creationId="{9E5D548E-7784-42D7-989A-6B990780A259}"/>
          </ac:spMkLst>
        </pc:spChg>
        <pc:spChg chg="add mod">
          <ac:chgData name="Timothy Miller" userId="92f9a0d9-564f-4817-a007-aa737ec86ca3" providerId="ADAL" clId="{CDF3AA89-EC40-48B1-AA1D-EEEE4D811375}" dt="2021-11-08T10:57:57.382" v="1058" actId="571"/>
          <ac:spMkLst>
            <pc:docMk/>
            <pc:sldMk cId="0" sldId="283"/>
            <ac:spMk id="15" creationId="{E04E4799-7D5A-41B2-AE48-CE5575B919EF}"/>
          </ac:spMkLst>
        </pc:spChg>
        <pc:spChg chg="add mod">
          <ac:chgData name="Timothy Miller" userId="92f9a0d9-564f-4817-a007-aa737ec86ca3" providerId="ADAL" clId="{CDF3AA89-EC40-48B1-AA1D-EEEE4D811375}" dt="2021-11-08T10:58:09.697" v="1060" actId="571"/>
          <ac:spMkLst>
            <pc:docMk/>
            <pc:sldMk cId="0" sldId="283"/>
            <ac:spMk id="16" creationId="{5A354AB7-357D-4A6D-888C-802BFF5FDFD4}"/>
          </ac:spMkLst>
        </pc:spChg>
        <pc:spChg chg="add mod">
          <ac:chgData name="Timothy Miller" userId="92f9a0d9-564f-4817-a007-aa737ec86ca3" providerId="ADAL" clId="{CDF3AA89-EC40-48B1-AA1D-EEEE4D811375}" dt="2021-11-08T10:58:09.697" v="1060" actId="571"/>
          <ac:spMkLst>
            <pc:docMk/>
            <pc:sldMk cId="0" sldId="283"/>
            <ac:spMk id="17" creationId="{E6808914-BCC2-4307-B96D-BB2974A30C4A}"/>
          </ac:spMkLst>
        </pc:spChg>
        <pc:grpChg chg="mod">
          <ac:chgData name="Timothy Miller" userId="92f9a0d9-564f-4817-a007-aa737ec86ca3" providerId="ADAL" clId="{CDF3AA89-EC40-48B1-AA1D-EEEE4D811375}" dt="2021-11-08T11:00:48.769" v="1161" actId="1076"/>
          <ac:grpSpMkLst>
            <pc:docMk/>
            <pc:sldMk cId="0" sldId="283"/>
            <ac:grpSpMk id="2" creationId="{00000000-0000-0000-0000-000000000000}"/>
          </ac:grpSpMkLst>
        </pc:grpChg>
        <pc:grpChg chg="add mod">
          <ac:chgData name="Timothy Miller" userId="92f9a0d9-564f-4817-a007-aa737ec86ca3" providerId="ADAL" clId="{CDF3AA89-EC40-48B1-AA1D-EEEE4D811375}" dt="2021-11-08T10:57:57.382" v="1058" actId="571"/>
          <ac:grpSpMkLst>
            <pc:docMk/>
            <pc:sldMk cId="0" sldId="283"/>
            <ac:grpSpMk id="12" creationId="{158B8380-F589-4694-A1C2-0AE7BCA31D03}"/>
          </ac:grpSpMkLst>
        </pc:grpChg>
        <pc:picChg chg="mod">
          <ac:chgData name="Timothy Miller" userId="92f9a0d9-564f-4817-a007-aa737ec86ca3" providerId="ADAL" clId="{CDF3AA89-EC40-48B1-AA1D-EEEE4D811375}" dt="2021-11-08T10:57:57.382" v="1058" actId="571"/>
          <ac:picMkLst>
            <pc:docMk/>
            <pc:sldMk cId="0" sldId="283"/>
            <ac:picMk id="13" creationId="{B14FC733-C2B9-4767-9A34-CAFF3F820402}"/>
          </ac:picMkLst>
        </pc:picChg>
      </pc:sldChg>
      <pc:sldChg chg="modTransition">
        <pc:chgData name="Timothy Miller" userId="92f9a0d9-564f-4817-a007-aa737ec86ca3" providerId="ADAL" clId="{CDF3AA89-EC40-48B1-AA1D-EEEE4D811375}" dt="2021-11-17T10:07:08.497" v="1209"/>
        <pc:sldMkLst>
          <pc:docMk/>
          <pc:sldMk cId="0" sldId="284"/>
        </pc:sldMkLst>
      </pc:sldChg>
      <pc:sldChg chg="modTransition">
        <pc:chgData name="Timothy Miller" userId="92f9a0d9-564f-4817-a007-aa737ec86ca3" providerId="ADAL" clId="{CDF3AA89-EC40-48B1-AA1D-EEEE4D811375}" dt="2021-11-17T10:07:08.497" v="1209"/>
        <pc:sldMkLst>
          <pc:docMk/>
          <pc:sldMk cId="0" sldId="285"/>
        </pc:sldMkLst>
      </pc:sldChg>
      <pc:sldChg chg="modTransition">
        <pc:chgData name="Timothy Miller" userId="92f9a0d9-564f-4817-a007-aa737ec86ca3" providerId="ADAL" clId="{CDF3AA89-EC40-48B1-AA1D-EEEE4D811375}" dt="2021-11-17T10:07:08.497" v="1209"/>
        <pc:sldMkLst>
          <pc:docMk/>
          <pc:sldMk cId="0" sldId="286"/>
        </pc:sldMkLst>
      </pc:sldChg>
      <pc:sldChg chg="mod modShow">
        <pc:chgData name="Timothy Miller" userId="92f9a0d9-564f-4817-a007-aa737ec86ca3" providerId="ADAL" clId="{CDF3AA89-EC40-48B1-AA1D-EEEE4D811375}" dt="2021-11-08T08:53:01.988" v="168" actId="729"/>
        <pc:sldMkLst>
          <pc:docMk/>
          <pc:sldMk cId="0" sldId="287"/>
        </pc:sldMkLst>
      </pc:sldChg>
      <pc:sldChg chg="mod modShow">
        <pc:chgData name="Timothy Miller" userId="92f9a0d9-564f-4817-a007-aa737ec86ca3" providerId="ADAL" clId="{CDF3AA89-EC40-48B1-AA1D-EEEE4D811375}" dt="2021-11-08T08:53:01.988" v="168" actId="729"/>
        <pc:sldMkLst>
          <pc:docMk/>
          <pc:sldMk cId="0" sldId="288"/>
        </pc:sldMkLst>
      </pc:sldChg>
      <pc:sldChg chg="mod modShow">
        <pc:chgData name="Timothy Miller" userId="92f9a0d9-564f-4817-a007-aa737ec86ca3" providerId="ADAL" clId="{CDF3AA89-EC40-48B1-AA1D-EEEE4D811375}" dt="2021-11-08T08:53:01.988" v="168" actId="729"/>
        <pc:sldMkLst>
          <pc:docMk/>
          <pc:sldMk cId="0" sldId="289"/>
        </pc:sldMkLst>
      </pc:sldChg>
      <pc:sldChg chg="mod modShow">
        <pc:chgData name="Timothy Miller" userId="92f9a0d9-564f-4817-a007-aa737ec86ca3" providerId="ADAL" clId="{CDF3AA89-EC40-48B1-AA1D-EEEE4D811375}" dt="2021-11-08T08:53:01.988" v="168" actId="729"/>
        <pc:sldMkLst>
          <pc:docMk/>
          <pc:sldMk cId="0" sldId="290"/>
        </pc:sldMkLst>
      </pc:sldChg>
      <pc:sldChg chg="mod modShow">
        <pc:chgData name="Timothy Miller" userId="92f9a0d9-564f-4817-a007-aa737ec86ca3" providerId="ADAL" clId="{CDF3AA89-EC40-48B1-AA1D-EEEE4D811375}" dt="2021-11-08T08:53:01.988" v="168" actId="729"/>
        <pc:sldMkLst>
          <pc:docMk/>
          <pc:sldMk cId="0" sldId="291"/>
        </pc:sldMkLst>
      </pc:sldChg>
      <pc:sldChg chg="mod modShow">
        <pc:chgData name="Timothy Miller" userId="92f9a0d9-564f-4817-a007-aa737ec86ca3" providerId="ADAL" clId="{CDF3AA89-EC40-48B1-AA1D-EEEE4D811375}" dt="2021-11-08T08:53:01.988" v="168" actId="729"/>
        <pc:sldMkLst>
          <pc:docMk/>
          <pc:sldMk cId="0" sldId="292"/>
        </pc:sldMkLst>
      </pc:sldChg>
      <pc:sldChg chg="addSp delSp modSp mod">
        <pc:chgData name="Timothy Miller" userId="92f9a0d9-564f-4817-a007-aa737ec86ca3" providerId="ADAL" clId="{CDF3AA89-EC40-48B1-AA1D-EEEE4D811375}" dt="2021-11-17T10:02:59.257" v="1191" actId="1076"/>
        <pc:sldMkLst>
          <pc:docMk/>
          <pc:sldMk cId="0" sldId="293"/>
        </pc:sldMkLst>
        <pc:spChg chg="del">
          <ac:chgData name="Timothy Miller" userId="92f9a0d9-564f-4817-a007-aa737ec86ca3" providerId="ADAL" clId="{CDF3AA89-EC40-48B1-AA1D-EEEE4D811375}" dt="2021-11-08T08:46:32.073" v="37" actId="478"/>
          <ac:spMkLst>
            <pc:docMk/>
            <pc:sldMk cId="0" sldId="293"/>
            <ac:spMk id="20" creationId="{00000000-0000-0000-0000-000000000000}"/>
          </ac:spMkLst>
        </pc:spChg>
        <pc:spChg chg="add mod">
          <ac:chgData name="Timothy Miller" userId="92f9a0d9-564f-4817-a007-aa737ec86ca3" providerId="ADAL" clId="{CDF3AA89-EC40-48B1-AA1D-EEEE4D811375}" dt="2021-11-17T10:02:59.257" v="1191" actId="1076"/>
          <ac:spMkLst>
            <pc:docMk/>
            <pc:sldMk cId="0" sldId="293"/>
            <ac:spMk id="22" creationId="{0AEC78BE-9705-4990-96E4-A9D0FFA6D52F}"/>
          </ac:spMkLst>
        </pc:spChg>
      </pc:sldChg>
      <pc:sldChg chg="addSp delSp modSp add mod delAnim modAnim modNotesTx">
        <pc:chgData name="Timothy Miller" userId="92f9a0d9-564f-4817-a007-aa737ec86ca3" providerId="ADAL" clId="{CDF3AA89-EC40-48B1-AA1D-EEEE4D811375}" dt="2021-11-08T10:41:05.083" v="983" actId="478"/>
        <pc:sldMkLst>
          <pc:docMk/>
          <pc:sldMk cId="2718174500" sldId="294"/>
        </pc:sldMkLst>
        <pc:spChg chg="mod">
          <ac:chgData name="Timothy Miller" userId="92f9a0d9-564f-4817-a007-aa737ec86ca3" providerId="ADAL" clId="{CDF3AA89-EC40-48B1-AA1D-EEEE4D811375}" dt="2021-11-08T10:19:49.046" v="897" actId="12788"/>
          <ac:spMkLst>
            <pc:docMk/>
            <pc:sldMk cId="2718174500" sldId="294"/>
            <ac:spMk id="3" creationId="{00000000-0000-0000-0000-000000000000}"/>
          </ac:spMkLst>
        </pc:spChg>
        <pc:spChg chg="add mod">
          <ac:chgData name="Timothy Miller" userId="92f9a0d9-564f-4817-a007-aa737ec86ca3" providerId="ADAL" clId="{CDF3AA89-EC40-48B1-AA1D-EEEE4D811375}" dt="2021-11-08T10:20:04.904" v="898" actId="122"/>
          <ac:spMkLst>
            <pc:docMk/>
            <pc:sldMk cId="2718174500" sldId="294"/>
            <ac:spMk id="13" creationId="{FA3C9B14-1D83-4E82-AB32-A875620783FA}"/>
          </ac:spMkLst>
        </pc:spChg>
        <pc:spChg chg="add mod">
          <ac:chgData name="Timothy Miller" userId="92f9a0d9-564f-4817-a007-aa737ec86ca3" providerId="ADAL" clId="{CDF3AA89-EC40-48B1-AA1D-EEEE4D811375}" dt="2021-11-08T10:19:36.857" v="896" actId="1076"/>
          <ac:spMkLst>
            <pc:docMk/>
            <pc:sldMk cId="2718174500" sldId="294"/>
            <ac:spMk id="14" creationId="{55CA24B5-E1C3-41F1-8CF6-2279F6E9EC62}"/>
          </ac:spMkLst>
        </pc:spChg>
        <pc:spChg chg="add del">
          <ac:chgData name="Timothy Miller" userId="92f9a0d9-564f-4817-a007-aa737ec86ca3" providerId="ADAL" clId="{CDF3AA89-EC40-48B1-AA1D-EEEE4D811375}" dt="2021-11-08T10:03:42.589" v="444" actId="11529"/>
          <ac:spMkLst>
            <pc:docMk/>
            <pc:sldMk cId="2718174500" sldId="294"/>
            <ac:spMk id="16" creationId="{34D129CD-9EFE-4A36-9C8B-CA24F00C8F6F}"/>
          </ac:spMkLst>
        </pc:spChg>
        <pc:spChg chg="add del mod">
          <ac:chgData name="Timothy Miller" userId="92f9a0d9-564f-4817-a007-aa737ec86ca3" providerId="ADAL" clId="{CDF3AA89-EC40-48B1-AA1D-EEEE4D811375}" dt="2021-11-08T10:26:42.656" v="914" actId="478"/>
          <ac:spMkLst>
            <pc:docMk/>
            <pc:sldMk cId="2718174500" sldId="294"/>
            <ac:spMk id="17" creationId="{446D967D-A6FB-4F58-929D-AB281447591F}"/>
          </ac:spMkLst>
        </pc:spChg>
        <pc:spChg chg="add mod topLvl">
          <ac:chgData name="Timothy Miller" userId="92f9a0d9-564f-4817-a007-aa737ec86ca3" providerId="ADAL" clId="{CDF3AA89-EC40-48B1-AA1D-EEEE4D811375}" dt="2021-11-08T10:35:21.356" v="952" actId="164"/>
          <ac:spMkLst>
            <pc:docMk/>
            <pc:sldMk cId="2718174500" sldId="294"/>
            <ac:spMk id="18" creationId="{5C7210DD-F6C9-49AE-BB9A-6492BAB2923A}"/>
          </ac:spMkLst>
        </pc:spChg>
        <pc:spChg chg="add mod ord topLvl">
          <ac:chgData name="Timothy Miller" userId="92f9a0d9-564f-4817-a007-aa737ec86ca3" providerId="ADAL" clId="{CDF3AA89-EC40-48B1-AA1D-EEEE4D811375}" dt="2021-11-08T10:35:21.356" v="952" actId="164"/>
          <ac:spMkLst>
            <pc:docMk/>
            <pc:sldMk cId="2718174500" sldId="294"/>
            <ac:spMk id="19" creationId="{9FD99E60-6F26-40D6-BA50-600200CAF139}"/>
          </ac:spMkLst>
        </pc:spChg>
        <pc:spChg chg="add mod topLvl">
          <ac:chgData name="Timothy Miller" userId="92f9a0d9-564f-4817-a007-aa737ec86ca3" providerId="ADAL" clId="{CDF3AA89-EC40-48B1-AA1D-EEEE4D811375}" dt="2021-11-08T10:35:21.356" v="952" actId="164"/>
          <ac:spMkLst>
            <pc:docMk/>
            <pc:sldMk cId="2718174500" sldId="294"/>
            <ac:spMk id="20" creationId="{ABF2F1C1-0543-469A-BD69-1CDD499DE20C}"/>
          </ac:spMkLst>
        </pc:spChg>
        <pc:spChg chg="add mod topLvl">
          <ac:chgData name="Timothy Miller" userId="92f9a0d9-564f-4817-a007-aa737ec86ca3" providerId="ADAL" clId="{CDF3AA89-EC40-48B1-AA1D-EEEE4D811375}" dt="2021-11-08T10:35:21.356" v="952" actId="164"/>
          <ac:spMkLst>
            <pc:docMk/>
            <pc:sldMk cId="2718174500" sldId="294"/>
            <ac:spMk id="21" creationId="{5260B81A-3B7E-4097-88D9-7F6CDC48BC85}"/>
          </ac:spMkLst>
        </pc:spChg>
        <pc:spChg chg="add mod topLvl">
          <ac:chgData name="Timothy Miller" userId="92f9a0d9-564f-4817-a007-aa737ec86ca3" providerId="ADAL" clId="{CDF3AA89-EC40-48B1-AA1D-EEEE4D811375}" dt="2021-11-08T10:35:21.356" v="952" actId="164"/>
          <ac:spMkLst>
            <pc:docMk/>
            <pc:sldMk cId="2718174500" sldId="294"/>
            <ac:spMk id="22" creationId="{CEE94411-350D-46F5-9998-F4D5F6BBC487}"/>
          </ac:spMkLst>
        </pc:spChg>
        <pc:spChg chg="add mod topLvl">
          <ac:chgData name="Timothy Miller" userId="92f9a0d9-564f-4817-a007-aa737ec86ca3" providerId="ADAL" clId="{CDF3AA89-EC40-48B1-AA1D-EEEE4D811375}" dt="2021-11-08T10:35:21.356" v="952" actId="164"/>
          <ac:spMkLst>
            <pc:docMk/>
            <pc:sldMk cId="2718174500" sldId="294"/>
            <ac:spMk id="23" creationId="{07BB973B-ECB8-41B1-8526-9560CEBE6555}"/>
          </ac:spMkLst>
        </pc:spChg>
        <pc:spChg chg="add mod topLvl">
          <ac:chgData name="Timothy Miller" userId="92f9a0d9-564f-4817-a007-aa737ec86ca3" providerId="ADAL" clId="{CDF3AA89-EC40-48B1-AA1D-EEEE4D811375}" dt="2021-11-08T10:35:21.356" v="952" actId="164"/>
          <ac:spMkLst>
            <pc:docMk/>
            <pc:sldMk cId="2718174500" sldId="294"/>
            <ac:spMk id="24" creationId="{899DF3DD-3B9F-46F7-A395-12D043896D04}"/>
          </ac:spMkLst>
        </pc:spChg>
        <pc:spChg chg="add mod topLvl">
          <ac:chgData name="Timothy Miller" userId="92f9a0d9-564f-4817-a007-aa737ec86ca3" providerId="ADAL" clId="{CDF3AA89-EC40-48B1-AA1D-EEEE4D811375}" dt="2021-11-08T10:37:43.771" v="963" actId="165"/>
          <ac:spMkLst>
            <pc:docMk/>
            <pc:sldMk cId="2718174500" sldId="294"/>
            <ac:spMk id="26" creationId="{98C1E4D8-6094-4E74-8953-8E7E4B365DF3}"/>
          </ac:spMkLst>
        </pc:spChg>
        <pc:spChg chg="add del mod topLvl">
          <ac:chgData name="Timothy Miller" userId="92f9a0d9-564f-4817-a007-aa737ec86ca3" providerId="ADAL" clId="{CDF3AA89-EC40-48B1-AA1D-EEEE4D811375}" dt="2021-11-08T10:33:20.494" v="938" actId="478"/>
          <ac:spMkLst>
            <pc:docMk/>
            <pc:sldMk cId="2718174500" sldId="294"/>
            <ac:spMk id="27" creationId="{0A965EA5-DF79-4F20-A605-9C6BB60A85B7}"/>
          </ac:spMkLst>
        </pc:spChg>
        <pc:spChg chg="add del mod topLvl">
          <ac:chgData name="Timothy Miller" userId="92f9a0d9-564f-4817-a007-aa737ec86ca3" providerId="ADAL" clId="{CDF3AA89-EC40-48B1-AA1D-EEEE4D811375}" dt="2021-11-08T10:33:15.731" v="937" actId="478"/>
          <ac:spMkLst>
            <pc:docMk/>
            <pc:sldMk cId="2718174500" sldId="294"/>
            <ac:spMk id="28" creationId="{DFBBF3B9-F3EB-43D4-93E3-1C41F20B8EEC}"/>
          </ac:spMkLst>
        </pc:spChg>
        <pc:spChg chg="add del mod topLvl">
          <ac:chgData name="Timothy Miller" userId="92f9a0d9-564f-4817-a007-aa737ec86ca3" providerId="ADAL" clId="{CDF3AA89-EC40-48B1-AA1D-EEEE4D811375}" dt="2021-11-08T10:33:20.494" v="938" actId="478"/>
          <ac:spMkLst>
            <pc:docMk/>
            <pc:sldMk cId="2718174500" sldId="294"/>
            <ac:spMk id="29" creationId="{D505046C-5D21-4315-856B-24A7F6AAF703}"/>
          </ac:spMkLst>
        </pc:spChg>
        <pc:spChg chg="add del mod topLvl">
          <ac:chgData name="Timothy Miller" userId="92f9a0d9-564f-4817-a007-aa737ec86ca3" providerId="ADAL" clId="{CDF3AA89-EC40-48B1-AA1D-EEEE4D811375}" dt="2021-11-08T10:33:20.494" v="938" actId="478"/>
          <ac:spMkLst>
            <pc:docMk/>
            <pc:sldMk cId="2718174500" sldId="294"/>
            <ac:spMk id="30" creationId="{B587E075-99EF-4E8C-87D5-000532E9BA3F}"/>
          </ac:spMkLst>
        </pc:spChg>
        <pc:spChg chg="add del mod topLvl">
          <ac:chgData name="Timothy Miller" userId="92f9a0d9-564f-4817-a007-aa737ec86ca3" providerId="ADAL" clId="{CDF3AA89-EC40-48B1-AA1D-EEEE4D811375}" dt="2021-11-08T10:33:15.731" v="937" actId="478"/>
          <ac:spMkLst>
            <pc:docMk/>
            <pc:sldMk cId="2718174500" sldId="294"/>
            <ac:spMk id="31" creationId="{759A65D9-8A0C-438B-8CEF-AEC7CD00F4AA}"/>
          </ac:spMkLst>
        </pc:spChg>
        <pc:spChg chg="add del mod topLvl">
          <ac:chgData name="Timothy Miller" userId="92f9a0d9-564f-4817-a007-aa737ec86ca3" providerId="ADAL" clId="{CDF3AA89-EC40-48B1-AA1D-EEEE4D811375}" dt="2021-11-08T10:33:20.494" v="938" actId="478"/>
          <ac:spMkLst>
            <pc:docMk/>
            <pc:sldMk cId="2718174500" sldId="294"/>
            <ac:spMk id="32" creationId="{63936AB5-4FE9-4962-AF7E-8CFCC1B8DB8B}"/>
          </ac:spMkLst>
        </pc:spChg>
        <pc:spChg chg="add mod">
          <ac:chgData name="Timothy Miller" userId="92f9a0d9-564f-4817-a007-aa737ec86ca3" providerId="ADAL" clId="{CDF3AA89-EC40-48B1-AA1D-EEEE4D811375}" dt="2021-11-08T10:20:13.163" v="900" actId="122"/>
          <ac:spMkLst>
            <pc:docMk/>
            <pc:sldMk cId="2718174500" sldId="294"/>
            <ac:spMk id="33" creationId="{EC098457-32D0-46A1-9C93-70923E0FA22F}"/>
          </ac:spMkLst>
        </pc:spChg>
        <pc:spChg chg="add del mod">
          <ac:chgData name="Timothy Miller" userId="92f9a0d9-564f-4817-a007-aa737ec86ca3" providerId="ADAL" clId="{CDF3AA89-EC40-48B1-AA1D-EEEE4D811375}" dt="2021-11-08T10:41:05.083" v="983" actId="478"/>
          <ac:spMkLst>
            <pc:docMk/>
            <pc:sldMk cId="2718174500" sldId="294"/>
            <ac:spMk id="34" creationId="{1A01B28D-1727-41BC-9117-CFFDA24C7C61}"/>
          </ac:spMkLst>
        </pc:spChg>
        <pc:spChg chg="add del mod topLvl">
          <ac:chgData name="Timothy Miller" userId="92f9a0d9-564f-4817-a007-aa737ec86ca3" providerId="ADAL" clId="{CDF3AA89-EC40-48B1-AA1D-EEEE4D811375}" dt="2021-11-08T10:34:31.709" v="948" actId="478"/>
          <ac:spMkLst>
            <pc:docMk/>
            <pc:sldMk cId="2718174500" sldId="294"/>
            <ac:spMk id="35" creationId="{0C53D3D8-F1B5-49D1-A1B6-91D4FC1647DE}"/>
          </ac:spMkLst>
        </pc:spChg>
        <pc:spChg chg="add del mod topLvl">
          <ac:chgData name="Timothy Miller" userId="92f9a0d9-564f-4817-a007-aa737ec86ca3" providerId="ADAL" clId="{CDF3AA89-EC40-48B1-AA1D-EEEE4D811375}" dt="2021-11-08T10:34:31.709" v="948" actId="478"/>
          <ac:spMkLst>
            <pc:docMk/>
            <pc:sldMk cId="2718174500" sldId="294"/>
            <ac:spMk id="36" creationId="{800B59D2-8829-4DF6-9949-074CC01AFF8D}"/>
          </ac:spMkLst>
        </pc:spChg>
        <pc:spChg chg="add del mod topLvl">
          <ac:chgData name="Timothy Miller" userId="92f9a0d9-564f-4817-a007-aa737ec86ca3" providerId="ADAL" clId="{CDF3AA89-EC40-48B1-AA1D-EEEE4D811375}" dt="2021-11-08T10:34:31.709" v="948" actId="478"/>
          <ac:spMkLst>
            <pc:docMk/>
            <pc:sldMk cId="2718174500" sldId="294"/>
            <ac:spMk id="37" creationId="{54538E6A-B9F9-4825-821C-BA46AB845252}"/>
          </ac:spMkLst>
        </pc:spChg>
        <pc:spChg chg="add del mod topLvl">
          <ac:chgData name="Timothy Miller" userId="92f9a0d9-564f-4817-a007-aa737ec86ca3" providerId="ADAL" clId="{CDF3AA89-EC40-48B1-AA1D-EEEE4D811375}" dt="2021-11-08T10:34:31.709" v="948" actId="478"/>
          <ac:spMkLst>
            <pc:docMk/>
            <pc:sldMk cId="2718174500" sldId="294"/>
            <ac:spMk id="38" creationId="{FB21C556-2467-4D61-A252-7CE5CEC8DC08}"/>
          </ac:spMkLst>
        </pc:spChg>
        <pc:spChg chg="add del mod">
          <ac:chgData name="Timothy Miller" userId="92f9a0d9-564f-4817-a007-aa737ec86ca3" providerId="ADAL" clId="{CDF3AA89-EC40-48B1-AA1D-EEEE4D811375}" dt="2021-11-08T10:21:24.144" v="905" actId="478"/>
          <ac:spMkLst>
            <pc:docMk/>
            <pc:sldMk cId="2718174500" sldId="294"/>
            <ac:spMk id="43" creationId="{D1C2696B-9B26-45FA-A87D-6638CACB381D}"/>
          </ac:spMkLst>
        </pc:spChg>
        <pc:spChg chg="add mod topLvl">
          <ac:chgData name="Timothy Miller" userId="92f9a0d9-564f-4817-a007-aa737ec86ca3" providerId="ADAL" clId="{CDF3AA89-EC40-48B1-AA1D-EEEE4D811375}" dt="2021-11-08T10:37:43.771" v="963" actId="165"/>
          <ac:spMkLst>
            <pc:docMk/>
            <pc:sldMk cId="2718174500" sldId="294"/>
            <ac:spMk id="44" creationId="{78E3AEF6-05BC-4FBB-9753-42C247008DB0}"/>
          </ac:spMkLst>
        </pc:spChg>
        <pc:spChg chg="add mod topLvl">
          <ac:chgData name="Timothy Miller" userId="92f9a0d9-564f-4817-a007-aa737ec86ca3" providerId="ADAL" clId="{CDF3AA89-EC40-48B1-AA1D-EEEE4D811375}" dt="2021-11-08T10:37:43.771" v="963" actId="165"/>
          <ac:spMkLst>
            <pc:docMk/>
            <pc:sldMk cId="2718174500" sldId="294"/>
            <ac:spMk id="45" creationId="{6AEB0149-88A5-4776-A780-5821EA7EFFA4}"/>
          </ac:spMkLst>
        </pc:spChg>
        <pc:spChg chg="add mod">
          <ac:chgData name="Timothy Miller" userId="92f9a0d9-564f-4817-a007-aa737ec86ca3" providerId="ADAL" clId="{CDF3AA89-EC40-48B1-AA1D-EEEE4D811375}" dt="2021-11-08T10:34:02.088" v="943" actId="571"/>
          <ac:spMkLst>
            <pc:docMk/>
            <pc:sldMk cId="2718174500" sldId="294"/>
            <ac:spMk id="46" creationId="{7E1325FE-358C-4804-83C5-B1B06D46ADF0}"/>
          </ac:spMkLst>
        </pc:spChg>
        <pc:spChg chg="add mod">
          <ac:chgData name="Timothy Miller" userId="92f9a0d9-564f-4817-a007-aa737ec86ca3" providerId="ADAL" clId="{CDF3AA89-EC40-48B1-AA1D-EEEE4D811375}" dt="2021-11-08T10:34:02.088" v="943" actId="571"/>
          <ac:spMkLst>
            <pc:docMk/>
            <pc:sldMk cId="2718174500" sldId="294"/>
            <ac:spMk id="47" creationId="{3226089A-8A0F-4F06-AC12-8686ACE91729}"/>
          </ac:spMkLst>
        </pc:spChg>
        <pc:spChg chg="add mod">
          <ac:chgData name="Timothy Miller" userId="92f9a0d9-564f-4817-a007-aa737ec86ca3" providerId="ADAL" clId="{CDF3AA89-EC40-48B1-AA1D-EEEE4D811375}" dt="2021-11-08T10:34:02.088" v="943" actId="571"/>
          <ac:spMkLst>
            <pc:docMk/>
            <pc:sldMk cId="2718174500" sldId="294"/>
            <ac:spMk id="48" creationId="{9C017323-A191-4E18-81AB-C77E74912E86}"/>
          </ac:spMkLst>
        </pc:spChg>
        <pc:spChg chg="add mod">
          <ac:chgData name="Timothy Miller" userId="92f9a0d9-564f-4817-a007-aa737ec86ca3" providerId="ADAL" clId="{CDF3AA89-EC40-48B1-AA1D-EEEE4D811375}" dt="2021-11-08T10:34:02.088" v="943" actId="571"/>
          <ac:spMkLst>
            <pc:docMk/>
            <pc:sldMk cId="2718174500" sldId="294"/>
            <ac:spMk id="49" creationId="{159476B5-9712-4987-9B92-81568968881A}"/>
          </ac:spMkLst>
        </pc:spChg>
        <pc:spChg chg="add mod">
          <ac:chgData name="Timothy Miller" userId="92f9a0d9-564f-4817-a007-aa737ec86ca3" providerId="ADAL" clId="{CDF3AA89-EC40-48B1-AA1D-EEEE4D811375}" dt="2021-11-08T10:34:43.006" v="950" actId="571"/>
          <ac:spMkLst>
            <pc:docMk/>
            <pc:sldMk cId="2718174500" sldId="294"/>
            <ac:spMk id="50" creationId="{DC666AEF-4493-4D24-A5C0-16A3B06DCD00}"/>
          </ac:spMkLst>
        </pc:spChg>
        <pc:spChg chg="add mod">
          <ac:chgData name="Timothy Miller" userId="92f9a0d9-564f-4817-a007-aa737ec86ca3" providerId="ADAL" clId="{CDF3AA89-EC40-48B1-AA1D-EEEE4D811375}" dt="2021-11-08T10:34:43.006" v="950" actId="571"/>
          <ac:spMkLst>
            <pc:docMk/>
            <pc:sldMk cId="2718174500" sldId="294"/>
            <ac:spMk id="51" creationId="{831C3756-A266-4625-AE56-149A0C2B27E9}"/>
          </ac:spMkLst>
        </pc:spChg>
        <pc:spChg chg="add mod">
          <ac:chgData name="Timothy Miller" userId="92f9a0d9-564f-4817-a007-aa737ec86ca3" providerId="ADAL" clId="{CDF3AA89-EC40-48B1-AA1D-EEEE4D811375}" dt="2021-11-08T10:34:43.006" v="950" actId="571"/>
          <ac:spMkLst>
            <pc:docMk/>
            <pc:sldMk cId="2718174500" sldId="294"/>
            <ac:spMk id="52" creationId="{FBB115A1-1FD5-4F50-A19C-D5A44BC863C9}"/>
          </ac:spMkLst>
        </pc:spChg>
        <pc:spChg chg="add mod">
          <ac:chgData name="Timothy Miller" userId="92f9a0d9-564f-4817-a007-aa737ec86ca3" providerId="ADAL" clId="{CDF3AA89-EC40-48B1-AA1D-EEEE4D811375}" dt="2021-11-08T10:34:43.006" v="950" actId="571"/>
          <ac:spMkLst>
            <pc:docMk/>
            <pc:sldMk cId="2718174500" sldId="294"/>
            <ac:spMk id="53" creationId="{EB7290DA-D37C-404F-B6A7-8521A9F78E90}"/>
          </ac:spMkLst>
        </pc:spChg>
        <pc:spChg chg="add mod topLvl">
          <ac:chgData name="Timothy Miller" userId="92f9a0d9-564f-4817-a007-aa737ec86ca3" providerId="ADAL" clId="{CDF3AA89-EC40-48B1-AA1D-EEEE4D811375}" dt="2021-11-08T10:37:43.771" v="963" actId="165"/>
          <ac:spMkLst>
            <pc:docMk/>
            <pc:sldMk cId="2718174500" sldId="294"/>
            <ac:spMk id="54" creationId="{75214F2B-91ED-4B1F-828B-5FC6C0BB5087}"/>
          </ac:spMkLst>
        </pc:spChg>
        <pc:spChg chg="add mod topLvl">
          <ac:chgData name="Timothy Miller" userId="92f9a0d9-564f-4817-a007-aa737ec86ca3" providerId="ADAL" clId="{CDF3AA89-EC40-48B1-AA1D-EEEE4D811375}" dt="2021-11-08T10:37:43.771" v="963" actId="165"/>
          <ac:spMkLst>
            <pc:docMk/>
            <pc:sldMk cId="2718174500" sldId="294"/>
            <ac:spMk id="55" creationId="{955401A8-A248-4DAC-A0A0-58502A56546E}"/>
          </ac:spMkLst>
        </pc:spChg>
        <pc:spChg chg="add mod topLvl">
          <ac:chgData name="Timothy Miller" userId="92f9a0d9-564f-4817-a007-aa737ec86ca3" providerId="ADAL" clId="{CDF3AA89-EC40-48B1-AA1D-EEEE4D811375}" dt="2021-11-08T10:37:43.771" v="963" actId="165"/>
          <ac:spMkLst>
            <pc:docMk/>
            <pc:sldMk cId="2718174500" sldId="294"/>
            <ac:spMk id="56" creationId="{40396A0B-6F32-44F9-8AE5-A06F5C903DC1}"/>
          </ac:spMkLst>
        </pc:spChg>
        <pc:spChg chg="add mod topLvl">
          <ac:chgData name="Timothy Miller" userId="92f9a0d9-564f-4817-a007-aa737ec86ca3" providerId="ADAL" clId="{CDF3AA89-EC40-48B1-AA1D-EEEE4D811375}" dt="2021-11-08T10:37:43.771" v="963" actId="165"/>
          <ac:spMkLst>
            <pc:docMk/>
            <pc:sldMk cId="2718174500" sldId="294"/>
            <ac:spMk id="57" creationId="{56D45839-28FF-46CC-8D13-E503BF906161}"/>
          </ac:spMkLst>
        </pc:spChg>
        <pc:grpChg chg="add del mod">
          <ac:chgData name="Timothy Miller" userId="92f9a0d9-564f-4817-a007-aa737ec86ca3" providerId="ADAL" clId="{CDF3AA89-EC40-48B1-AA1D-EEEE4D811375}" dt="2021-11-08T10:20:28.848" v="901" actId="165"/>
          <ac:grpSpMkLst>
            <pc:docMk/>
            <pc:sldMk cId="2718174500" sldId="294"/>
            <ac:grpSpMk id="39" creationId="{9093860B-185A-432B-8263-7FB75D1C9BD3}"/>
          </ac:grpSpMkLst>
        </pc:grpChg>
        <pc:grpChg chg="add del mod">
          <ac:chgData name="Timothy Miller" userId="92f9a0d9-564f-4817-a007-aa737ec86ca3" providerId="ADAL" clId="{CDF3AA89-EC40-48B1-AA1D-EEEE4D811375}" dt="2021-11-08T10:33:36.503" v="939" actId="165"/>
          <ac:grpSpMkLst>
            <pc:docMk/>
            <pc:sldMk cId="2718174500" sldId="294"/>
            <ac:grpSpMk id="40" creationId="{E28226BC-A703-4D50-92DA-5C3D9C693E00}"/>
          </ac:grpSpMkLst>
        </pc:grpChg>
        <pc:grpChg chg="add mod">
          <ac:chgData name="Timothy Miller" userId="92f9a0d9-564f-4817-a007-aa737ec86ca3" providerId="ADAL" clId="{CDF3AA89-EC40-48B1-AA1D-EEEE4D811375}" dt="2021-11-08T10:35:21.356" v="952" actId="164"/>
          <ac:grpSpMkLst>
            <pc:docMk/>
            <pc:sldMk cId="2718174500" sldId="294"/>
            <ac:grpSpMk id="58" creationId="{9067E696-EE85-47F0-989D-2FCBD04E5916}"/>
          </ac:grpSpMkLst>
        </pc:grpChg>
        <pc:grpChg chg="add del mod">
          <ac:chgData name="Timothy Miller" userId="92f9a0d9-564f-4817-a007-aa737ec86ca3" providerId="ADAL" clId="{CDF3AA89-EC40-48B1-AA1D-EEEE4D811375}" dt="2021-11-08T10:37:43.771" v="963" actId="165"/>
          <ac:grpSpMkLst>
            <pc:docMk/>
            <pc:sldMk cId="2718174500" sldId="294"/>
            <ac:grpSpMk id="59" creationId="{91323EE1-F25A-4E11-A013-3DD37E8D8CFD}"/>
          </ac:grpSpMkLst>
        </pc:grpChg>
        <pc:picChg chg="del">
          <ac:chgData name="Timothy Miller" userId="92f9a0d9-564f-4817-a007-aa737ec86ca3" providerId="ADAL" clId="{CDF3AA89-EC40-48B1-AA1D-EEEE4D811375}" dt="2021-11-08T09:59:01.346" v="368" actId="478"/>
          <ac:picMkLst>
            <pc:docMk/>
            <pc:sldMk cId="2718174500" sldId="294"/>
            <ac:picMk id="4" creationId="{00000000-0000-0000-0000-000000000000}"/>
          </ac:picMkLst>
        </pc:picChg>
        <pc:picChg chg="del mod">
          <ac:chgData name="Timothy Miller" userId="92f9a0d9-564f-4817-a007-aa737ec86ca3" providerId="ADAL" clId="{CDF3AA89-EC40-48B1-AA1D-EEEE4D811375}" dt="2021-11-08T10:12:32.003" v="695" actId="478"/>
          <ac:picMkLst>
            <pc:docMk/>
            <pc:sldMk cId="2718174500" sldId="294"/>
            <ac:picMk id="5" creationId="{00000000-0000-0000-0000-000000000000}"/>
          </ac:picMkLst>
        </pc:picChg>
        <pc:picChg chg="del mod">
          <ac:chgData name="Timothy Miller" userId="92f9a0d9-564f-4817-a007-aa737ec86ca3" providerId="ADAL" clId="{CDF3AA89-EC40-48B1-AA1D-EEEE4D811375}" dt="2021-11-08T10:15:52.553" v="867" actId="478"/>
          <ac:picMkLst>
            <pc:docMk/>
            <pc:sldMk cId="2718174500" sldId="294"/>
            <ac:picMk id="6" creationId="{00000000-0000-0000-0000-000000000000}"/>
          </ac:picMkLst>
        </pc:picChg>
        <pc:picChg chg="mod">
          <ac:chgData name="Timothy Miller" userId="92f9a0d9-564f-4817-a007-aa737ec86ca3" providerId="ADAL" clId="{CDF3AA89-EC40-48B1-AA1D-EEEE4D811375}" dt="2021-11-08T10:19:23.072" v="895" actId="12789"/>
          <ac:picMkLst>
            <pc:docMk/>
            <pc:sldMk cId="2718174500" sldId="294"/>
            <ac:picMk id="8" creationId="{57A5D7A5-E4F3-4BFC-8E2B-5D6A9EEA5A71}"/>
          </ac:picMkLst>
        </pc:picChg>
        <pc:picChg chg="add del mod">
          <ac:chgData name="Timothy Miller" userId="92f9a0d9-564f-4817-a007-aa737ec86ca3" providerId="ADAL" clId="{CDF3AA89-EC40-48B1-AA1D-EEEE4D811375}" dt="2021-11-08T10:00:28.241" v="387" actId="478"/>
          <ac:picMkLst>
            <pc:docMk/>
            <pc:sldMk cId="2718174500" sldId="294"/>
            <ac:picMk id="10" creationId="{5CD724C0-17EF-4156-822D-7BE81BE0098A}"/>
          </ac:picMkLst>
        </pc:picChg>
        <pc:picChg chg="add mod">
          <ac:chgData name="Timothy Miller" userId="92f9a0d9-564f-4817-a007-aa737ec86ca3" providerId="ADAL" clId="{CDF3AA89-EC40-48B1-AA1D-EEEE4D811375}" dt="2021-11-08T10:25:39.511" v="909" actId="688"/>
          <ac:picMkLst>
            <pc:docMk/>
            <pc:sldMk cId="2718174500" sldId="294"/>
            <ac:picMk id="11" creationId="{6328EB30-8F99-41D7-935B-F7414408ADC6}"/>
          </ac:picMkLst>
        </pc:picChg>
        <pc:picChg chg="add del mod">
          <ac:chgData name="Timothy Miller" userId="92f9a0d9-564f-4817-a007-aa737ec86ca3" providerId="ADAL" clId="{CDF3AA89-EC40-48B1-AA1D-EEEE4D811375}" dt="2021-11-08T10:01:15.905" v="397"/>
          <ac:picMkLst>
            <pc:docMk/>
            <pc:sldMk cId="2718174500" sldId="294"/>
            <ac:picMk id="12" creationId="{3FD2DB75-B66A-425A-9D5A-5AD1AED09127}"/>
          </ac:picMkLst>
        </pc:picChg>
        <pc:picChg chg="add del mod">
          <ac:chgData name="Timothy Miller" userId="92f9a0d9-564f-4817-a007-aa737ec86ca3" providerId="ADAL" clId="{CDF3AA89-EC40-48B1-AA1D-EEEE4D811375}" dt="2021-11-08T10:15:54.853" v="868" actId="478"/>
          <ac:picMkLst>
            <pc:docMk/>
            <pc:sldMk cId="2718174500" sldId="294"/>
            <ac:picMk id="15" creationId="{133829DC-33C0-4BF6-B0A7-50C495053068}"/>
          </ac:picMkLst>
        </pc:picChg>
        <pc:cxnChg chg="add mod">
          <ac:chgData name="Timothy Miller" userId="92f9a0d9-564f-4817-a007-aa737ec86ca3" providerId="ADAL" clId="{CDF3AA89-EC40-48B1-AA1D-EEEE4D811375}" dt="2021-11-08T10:19:23.072" v="895" actId="12789"/>
          <ac:cxnSpMkLst>
            <pc:docMk/>
            <pc:sldMk cId="2718174500" sldId="294"/>
            <ac:cxnSpMk id="9" creationId="{870CA17C-B37B-4701-9BF4-DAE2E14691D0}"/>
          </ac:cxnSpMkLst>
        </pc:cxnChg>
        <pc:cxnChg chg="add mod">
          <ac:chgData name="Timothy Miller" userId="92f9a0d9-564f-4817-a007-aa737ec86ca3" providerId="ADAL" clId="{CDF3AA89-EC40-48B1-AA1D-EEEE4D811375}" dt="2021-11-08T10:18:06.383" v="888" actId="12789"/>
          <ac:cxnSpMkLst>
            <pc:docMk/>
            <pc:sldMk cId="2718174500" sldId="294"/>
            <ac:cxnSpMk id="25" creationId="{CF7636B2-236E-4120-A6ED-355570E19A4B}"/>
          </ac:cxnSpMkLst>
        </pc:cxnChg>
        <pc:cxnChg chg="add del mod">
          <ac:chgData name="Timothy Miller" userId="92f9a0d9-564f-4817-a007-aa737ec86ca3" providerId="ADAL" clId="{CDF3AA89-EC40-48B1-AA1D-EEEE4D811375}" dt="2021-11-08T10:17:52.102" v="886" actId="478"/>
          <ac:cxnSpMkLst>
            <pc:docMk/>
            <pc:sldMk cId="2718174500" sldId="294"/>
            <ac:cxnSpMk id="41" creationId="{EE2D83EE-3E9C-447C-AAD5-2E600A92C533}"/>
          </ac:cxnSpMkLst>
        </pc:cxnChg>
      </pc:sldChg>
      <pc:sldChg chg="addSp delSp modSp new del mod setBg modClrScheme chgLayout">
        <pc:chgData name="Timothy Miller" userId="92f9a0d9-564f-4817-a007-aa737ec86ca3" providerId="ADAL" clId="{CDF3AA89-EC40-48B1-AA1D-EEEE4D811375}" dt="2021-11-08T09:01:35.477" v="194" actId="47"/>
        <pc:sldMkLst>
          <pc:docMk/>
          <pc:sldMk cId="3275318050" sldId="294"/>
        </pc:sldMkLst>
        <pc:spChg chg="del mod ord">
          <ac:chgData name="Timothy Miller" userId="92f9a0d9-564f-4817-a007-aa737ec86ca3" providerId="ADAL" clId="{CDF3AA89-EC40-48B1-AA1D-EEEE4D811375}" dt="2021-11-08T08:53:32.474" v="170" actId="700"/>
          <ac:spMkLst>
            <pc:docMk/>
            <pc:sldMk cId="3275318050" sldId="294"/>
            <ac:spMk id="2" creationId="{FA98064C-E098-468C-8AF1-0AA773BD1BD0}"/>
          </ac:spMkLst>
        </pc:spChg>
        <pc:spChg chg="add mod ord">
          <ac:chgData name="Timothy Miller" userId="92f9a0d9-564f-4817-a007-aa737ec86ca3" providerId="ADAL" clId="{CDF3AA89-EC40-48B1-AA1D-EEEE4D811375}" dt="2021-11-08T08:53:32.474" v="170" actId="700"/>
          <ac:spMkLst>
            <pc:docMk/>
            <pc:sldMk cId="3275318050" sldId="294"/>
            <ac:spMk id="3" creationId="{B2EE163E-A573-4C95-8FA9-258076068E6B}"/>
          </ac:spMkLst>
        </pc:spChg>
        <pc:spChg chg="add mod ord">
          <ac:chgData name="Timothy Miller" userId="92f9a0d9-564f-4817-a007-aa737ec86ca3" providerId="ADAL" clId="{CDF3AA89-EC40-48B1-AA1D-EEEE4D811375}" dt="2021-11-08T08:53:32.474" v="170" actId="700"/>
          <ac:spMkLst>
            <pc:docMk/>
            <pc:sldMk cId="3275318050" sldId="294"/>
            <ac:spMk id="4" creationId="{09BC6DDF-5F7D-4495-8BE2-DB0830B1D16C}"/>
          </ac:spMkLst>
        </pc:spChg>
        <pc:picChg chg="add del mod">
          <ac:chgData name="Timothy Miller" userId="92f9a0d9-564f-4817-a007-aa737ec86ca3" providerId="ADAL" clId="{CDF3AA89-EC40-48B1-AA1D-EEEE4D811375}" dt="2021-11-08T08:59:00.969" v="177" actId="478"/>
          <ac:picMkLst>
            <pc:docMk/>
            <pc:sldMk cId="3275318050" sldId="294"/>
            <ac:picMk id="5" creationId="{C6A247B5-4A2E-4791-8234-DC411BF9E8E2}"/>
          </ac:picMkLst>
        </pc:picChg>
        <pc:picChg chg="add del mod">
          <ac:chgData name="Timothy Miller" userId="92f9a0d9-564f-4817-a007-aa737ec86ca3" providerId="ADAL" clId="{CDF3AA89-EC40-48B1-AA1D-EEEE4D811375}" dt="2021-11-08T09:00:20.034" v="181" actId="21"/>
          <ac:picMkLst>
            <pc:docMk/>
            <pc:sldMk cId="3275318050" sldId="294"/>
            <ac:picMk id="7" creationId="{5769043F-97E1-4FCE-8554-DF7D308704DF}"/>
          </ac:picMkLst>
        </pc:picChg>
      </pc:sldChg>
      <pc:sldChg chg="add del">
        <pc:chgData name="Timothy Miller" userId="92f9a0d9-564f-4817-a007-aa737ec86ca3" providerId="ADAL" clId="{CDF3AA89-EC40-48B1-AA1D-EEEE4D811375}" dt="2021-11-08T10:30:24.834" v="930" actId="47"/>
        <pc:sldMkLst>
          <pc:docMk/>
          <pc:sldMk cId="2842768922" sldId="295"/>
        </pc:sldMkLst>
      </pc:sldChg>
      <pc:sldChg chg="addSp delSp modSp add mod modTransition modAnim">
        <pc:chgData name="Timothy Miller" userId="92f9a0d9-564f-4817-a007-aa737ec86ca3" providerId="ADAL" clId="{CDF3AA89-EC40-48B1-AA1D-EEEE4D811375}" dt="2021-11-17T10:10:46.722" v="1216" actId="11529"/>
        <pc:sldMkLst>
          <pc:docMk/>
          <pc:sldMk cId="3284938768" sldId="295"/>
        </pc:sldMkLst>
        <pc:spChg chg="del mod">
          <ac:chgData name="Timothy Miller" userId="92f9a0d9-564f-4817-a007-aa737ec86ca3" providerId="ADAL" clId="{CDF3AA89-EC40-48B1-AA1D-EEEE4D811375}" dt="2021-11-08T10:40:19.063" v="979" actId="478"/>
          <ac:spMkLst>
            <pc:docMk/>
            <pc:sldMk cId="3284938768" sldId="295"/>
            <ac:spMk id="26" creationId="{98C1E4D8-6094-4E74-8953-8E7E4B365DF3}"/>
          </ac:spMkLst>
        </pc:spChg>
        <pc:spChg chg="mod ord">
          <ac:chgData name="Timothy Miller" userId="92f9a0d9-564f-4817-a007-aa737ec86ca3" providerId="ADAL" clId="{CDF3AA89-EC40-48B1-AA1D-EEEE4D811375}" dt="2021-11-08T10:39:12.667" v="976" actId="1076"/>
          <ac:spMkLst>
            <pc:docMk/>
            <pc:sldMk cId="3284938768" sldId="295"/>
            <ac:spMk id="27" creationId="{0A965EA5-DF79-4F20-A605-9C6BB60A85B7}"/>
          </ac:spMkLst>
        </pc:spChg>
        <pc:spChg chg="mod ord">
          <ac:chgData name="Timothy Miller" userId="92f9a0d9-564f-4817-a007-aa737ec86ca3" providerId="ADAL" clId="{CDF3AA89-EC40-48B1-AA1D-EEEE4D811375}" dt="2021-11-08T10:39:12.667" v="976" actId="1076"/>
          <ac:spMkLst>
            <pc:docMk/>
            <pc:sldMk cId="3284938768" sldId="295"/>
            <ac:spMk id="28" creationId="{DFBBF3B9-F3EB-43D4-93E3-1C41F20B8EEC}"/>
          </ac:spMkLst>
        </pc:spChg>
        <pc:spChg chg="mod ord">
          <ac:chgData name="Timothy Miller" userId="92f9a0d9-564f-4817-a007-aa737ec86ca3" providerId="ADAL" clId="{CDF3AA89-EC40-48B1-AA1D-EEEE4D811375}" dt="2021-11-08T10:39:12.667" v="976" actId="1076"/>
          <ac:spMkLst>
            <pc:docMk/>
            <pc:sldMk cId="3284938768" sldId="295"/>
            <ac:spMk id="29" creationId="{D505046C-5D21-4315-856B-24A7F6AAF703}"/>
          </ac:spMkLst>
        </pc:spChg>
        <pc:spChg chg="mod ord">
          <ac:chgData name="Timothy Miller" userId="92f9a0d9-564f-4817-a007-aa737ec86ca3" providerId="ADAL" clId="{CDF3AA89-EC40-48B1-AA1D-EEEE4D811375}" dt="2021-11-08T10:39:12.667" v="976" actId="1076"/>
          <ac:spMkLst>
            <pc:docMk/>
            <pc:sldMk cId="3284938768" sldId="295"/>
            <ac:spMk id="30" creationId="{B587E075-99EF-4E8C-87D5-000532E9BA3F}"/>
          </ac:spMkLst>
        </pc:spChg>
        <pc:spChg chg="mod ord">
          <ac:chgData name="Timothy Miller" userId="92f9a0d9-564f-4817-a007-aa737ec86ca3" providerId="ADAL" clId="{CDF3AA89-EC40-48B1-AA1D-EEEE4D811375}" dt="2021-11-08T10:39:12.667" v="976" actId="1076"/>
          <ac:spMkLst>
            <pc:docMk/>
            <pc:sldMk cId="3284938768" sldId="295"/>
            <ac:spMk id="31" creationId="{759A65D9-8A0C-438B-8CEF-AEC7CD00F4AA}"/>
          </ac:spMkLst>
        </pc:spChg>
        <pc:spChg chg="mod ord">
          <ac:chgData name="Timothy Miller" userId="92f9a0d9-564f-4817-a007-aa737ec86ca3" providerId="ADAL" clId="{CDF3AA89-EC40-48B1-AA1D-EEEE4D811375}" dt="2021-11-08T10:39:12.667" v="976" actId="1076"/>
          <ac:spMkLst>
            <pc:docMk/>
            <pc:sldMk cId="3284938768" sldId="295"/>
            <ac:spMk id="32" creationId="{63936AB5-4FE9-4962-AF7E-8CFCC1B8DB8B}"/>
          </ac:spMkLst>
        </pc:spChg>
        <pc:spChg chg="mod">
          <ac:chgData name="Timothy Miller" userId="92f9a0d9-564f-4817-a007-aa737ec86ca3" providerId="ADAL" clId="{CDF3AA89-EC40-48B1-AA1D-EEEE4D811375}" dt="2021-11-17T10:10:30.282" v="1214" actId="554"/>
          <ac:spMkLst>
            <pc:docMk/>
            <pc:sldMk cId="3284938768" sldId="295"/>
            <ac:spMk id="33" creationId="{EC098457-32D0-46A1-9C93-70923E0FA22F}"/>
          </ac:spMkLst>
        </pc:spChg>
        <pc:spChg chg="mod">
          <ac:chgData name="Timothy Miller" userId="92f9a0d9-564f-4817-a007-aa737ec86ca3" providerId="ADAL" clId="{CDF3AA89-EC40-48B1-AA1D-EEEE4D811375}" dt="2021-11-17T10:10:30.282" v="1214" actId="554"/>
          <ac:spMkLst>
            <pc:docMk/>
            <pc:sldMk cId="3284938768" sldId="295"/>
            <ac:spMk id="34" creationId="{1A01B28D-1727-41BC-9117-CFFDA24C7C61}"/>
          </ac:spMkLst>
        </pc:spChg>
        <pc:spChg chg="del mod">
          <ac:chgData name="Timothy Miller" userId="92f9a0d9-564f-4817-a007-aa737ec86ca3" providerId="ADAL" clId="{CDF3AA89-EC40-48B1-AA1D-EEEE4D811375}" dt="2021-11-08T10:40:19.063" v="979" actId="478"/>
          <ac:spMkLst>
            <pc:docMk/>
            <pc:sldMk cId="3284938768" sldId="295"/>
            <ac:spMk id="35" creationId="{0C53D3D8-F1B5-49D1-A1B6-91D4FC1647DE}"/>
          </ac:spMkLst>
        </pc:spChg>
        <pc:spChg chg="del mod">
          <ac:chgData name="Timothy Miller" userId="92f9a0d9-564f-4817-a007-aa737ec86ca3" providerId="ADAL" clId="{CDF3AA89-EC40-48B1-AA1D-EEEE4D811375}" dt="2021-11-08T10:40:19.063" v="979" actId="478"/>
          <ac:spMkLst>
            <pc:docMk/>
            <pc:sldMk cId="3284938768" sldId="295"/>
            <ac:spMk id="36" creationId="{800B59D2-8829-4DF6-9949-074CC01AFF8D}"/>
          </ac:spMkLst>
        </pc:spChg>
        <pc:spChg chg="del mod">
          <ac:chgData name="Timothy Miller" userId="92f9a0d9-564f-4817-a007-aa737ec86ca3" providerId="ADAL" clId="{CDF3AA89-EC40-48B1-AA1D-EEEE4D811375}" dt="2021-11-08T10:40:19.063" v="979" actId="478"/>
          <ac:spMkLst>
            <pc:docMk/>
            <pc:sldMk cId="3284938768" sldId="295"/>
            <ac:spMk id="37" creationId="{54538E6A-B9F9-4825-821C-BA46AB845252}"/>
          </ac:spMkLst>
        </pc:spChg>
        <pc:spChg chg="del mod">
          <ac:chgData name="Timothy Miller" userId="92f9a0d9-564f-4817-a007-aa737ec86ca3" providerId="ADAL" clId="{CDF3AA89-EC40-48B1-AA1D-EEEE4D811375}" dt="2021-11-08T10:40:19.063" v="979" actId="478"/>
          <ac:spMkLst>
            <pc:docMk/>
            <pc:sldMk cId="3284938768" sldId="295"/>
            <ac:spMk id="38" creationId="{FB21C556-2467-4D61-A252-7CE5CEC8DC08}"/>
          </ac:spMkLst>
        </pc:spChg>
        <pc:spChg chg="mod">
          <ac:chgData name="Timothy Miller" userId="92f9a0d9-564f-4817-a007-aa737ec86ca3" providerId="ADAL" clId="{CDF3AA89-EC40-48B1-AA1D-EEEE4D811375}" dt="2021-11-08T10:35:32.627" v="954"/>
          <ac:spMkLst>
            <pc:docMk/>
            <pc:sldMk cId="3284938768" sldId="295"/>
            <ac:spMk id="41" creationId="{0087405A-7D95-49C1-A13F-A415C00FEE59}"/>
          </ac:spMkLst>
        </pc:spChg>
        <pc:spChg chg="mod">
          <ac:chgData name="Timothy Miller" userId="92f9a0d9-564f-4817-a007-aa737ec86ca3" providerId="ADAL" clId="{CDF3AA89-EC40-48B1-AA1D-EEEE4D811375}" dt="2021-11-08T10:35:32.627" v="954"/>
          <ac:spMkLst>
            <pc:docMk/>
            <pc:sldMk cId="3284938768" sldId="295"/>
            <ac:spMk id="42" creationId="{2C358094-E379-4E86-BB58-5792AAD19B5E}"/>
          </ac:spMkLst>
        </pc:spChg>
        <pc:spChg chg="mod">
          <ac:chgData name="Timothy Miller" userId="92f9a0d9-564f-4817-a007-aa737ec86ca3" providerId="ADAL" clId="{CDF3AA89-EC40-48B1-AA1D-EEEE4D811375}" dt="2021-11-08T10:35:32.627" v="954"/>
          <ac:spMkLst>
            <pc:docMk/>
            <pc:sldMk cId="3284938768" sldId="295"/>
            <ac:spMk id="43" creationId="{932E158C-B7EC-4A61-A796-A0C8CD383F82}"/>
          </ac:spMkLst>
        </pc:spChg>
        <pc:spChg chg="mod">
          <ac:chgData name="Timothy Miller" userId="92f9a0d9-564f-4817-a007-aa737ec86ca3" providerId="ADAL" clId="{CDF3AA89-EC40-48B1-AA1D-EEEE4D811375}" dt="2021-11-08T10:35:32.627" v="954"/>
          <ac:spMkLst>
            <pc:docMk/>
            <pc:sldMk cId="3284938768" sldId="295"/>
            <ac:spMk id="44" creationId="{6FC0931B-3C43-44AB-AF0D-C1AD838AAE42}"/>
          </ac:spMkLst>
        </pc:spChg>
        <pc:spChg chg="mod">
          <ac:chgData name="Timothy Miller" userId="92f9a0d9-564f-4817-a007-aa737ec86ca3" providerId="ADAL" clId="{CDF3AA89-EC40-48B1-AA1D-EEEE4D811375}" dt="2021-11-08T10:35:32.627" v="954"/>
          <ac:spMkLst>
            <pc:docMk/>
            <pc:sldMk cId="3284938768" sldId="295"/>
            <ac:spMk id="45" creationId="{961A8E7F-7246-477A-9F3F-47D8D3A961B5}"/>
          </ac:spMkLst>
        </pc:spChg>
        <pc:spChg chg="mod">
          <ac:chgData name="Timothy Miller" userId="92f9a0d9-564f-4817-a007-aa737ec86ca3" providerId="ADAL" clId="{CDF3AA89-EC40-48B1-AA1D-EEEE4D811375}" dt="2021-11-08T10:35:32.627" v="954"/>
          <ac:spMkLst>
            <pc:docMk/>
            <pc:sldMk cId="3284938768" sldId="295"/>
            <ac:spMk id="46" creationId="{B83A3D7D-3519-4374-9562-643908AFF4EB}"/>
          </ac:spMkLst>
        </pc:spChg>
        <pc:spChg chg="mod">
          <ac:chgData name="Timothy Miller" userId="92f9a0d9-564f-4817-a007-aa737ec86ca3" providerId="ADAL" clId="{CDF3AA89-EC40-48B1-AA1D-EEEE4D811375}" dt="2021-11-08T10:35:32.627" v="954"/>
          <ac:spMkLst>
            <pc:docMk/>
            <pc:sldMk cId="3284938768" sldId="295"/>
            <ac:spMk id="47" creationId="{1E586732-1CE2-4091-96C1-800C677EC121}"/>
          </ac:spMkLst>
        </pc:spChg>
        <pc:spChg chg="add mod">
          <ac:chgData name="Timothy Miller" userId="92f9a0d9-564f-4817-a007-aa737ec86ca3" providerId="ADAL" clId="{CDF3AA89-EC40-48B1-AA1D-EEEE4D811375}" dt="2021-11-08T10:38:19.440" v="969" actId="1076"/>
          <ac:spMkLst>
            <pc:docMk/>
            <pc:sldMk cId="3284938768" sldId="295"/>
            <ac:spMk id="48" creationId="{690085DF-782A-4EA8-94AA-8BD65F672F3A}"/>
          </ac:spMkLst>
        </pc:spChg>
        <pc:spChg chg="add del mod">
          <ac:chgData name="Timothy Miller" userId="92f9a0d9-564f-4817-a007-aa737ec86ca3" providerId="ADAL" clId="{CDF3AA89-EC40-48B1-AA1D-EEEE4D811375}" dt="2021-11-08T10:38:31.774" v="971" actId="478"/>
          <ac:spMkLst>
            <pc:docMk/>
            <pc:sldMk cId="3284938768" sldId="295"/>
            <ac:spMk id="49" creationId="{F332E3EF-6702-4C28-9AC4-020F15526B84}"/>
          </ac:spMkLst>
        </pc:spChg>
        <pc:spChg chg="add del mod">
          <ac:chgData name="Timothy Miller" userId="92f9a0d9-564f-4817-a007-aa737ec86ca3" providerId="ADAL" clId="{CDF3AA89-EC40-48B1-AA1D-EEEE4D811375}" dt="2021-11-08T10:38:31.774" v="971" actId="478"/>
          <ac:spMkLst>
            <pc:docMk/>
            <pc:sldMk cId="3284938768" sldId="295"/>
            <ac:spMk id="50" creationId="{FE8EDF32-F5A6-4405-9AA0-345BA46CFA30}"/>
          </ac:spMkLst>
        </pc:spChg>
        <pc:spChg chg="add mod">
          <ac:chgData name="Timothy Miller" userId="92f9a0d9-564f-4817-a007-aa737ec86ca3" providerId="ADAL" clId="{CDF3AA89-EC40-48B1-AA1D-EEEE4D811375}" dt="2021-11-08T10:38:26.235" v="970" actId="1076"/>
          <ac:spMkLst>
            <pc:docMk/>
            <pc:sldMk cId="3284938768" sldId="295"/>
            <ac:spMk id="51" creationId="{2BCAD279-E7B3-4CE8-9453-AB0F4693E293}"/>
          </ac:spMkLst>
        </pc:spChg>
        <pc:spChg chg="add mod">
          <ac:chgData name="Timothy Miller" userId="92f9a0d9-564f-4817-a007-aa737ec86ca3" providerId="ADAL" clId="{CDF3AA89-EC40-48B1-AA1D-EEEE4D811375}" dt="2021-11-08T10:38:26.235" v="970" actId="1076"/>
          <ac:spMkLst>
            <pc:docMk/>
            <pc:sldMk cId="3284938768" sldId="295"/>
            <ac:spMk id="52" creationId="{B7E254BB-60FE-4DDA-8CB7-022BAA717278}"/>
          </ac:spMkLst>
        </pc:spChg>
        <pc:spChg chg="add mod">
          <ac:chgData name="Timothy Miller" userId="92f9a0d9-564f-4817-a007-aa737ec86ca3" providerId="ADAL" clId="{CDF3AA89-EC40-48B1-AA1D-EEEE4D811375}" dt="2021-11-08T10:38:26.235" v="970" actId="1076"/>
          <ac:spMkLst>
            <pc:docMk/>
            <pc:sldMk cId="3284938768" sldId="295"/>
            <ac:spMk id="53" creationId="{353B43E0-63DB-4A85-A49B-DBC7594D6A29}"/>
          </ac:spMkLst>
        </pc:spChg>
        <pc:spChg chg="add mod">
          <ac:chgData name="Timothy Miller" userId="92f9a0d9-564f-4817-a007-aa737ec86ca3" providerId="ADAL" clId="{CDF3AA89-EC40-48B1-AA1D-EEEE4D811375}" dt="2021-11-08T10:38:26.235" v="970" actId="1076"/>
          <ac:spMkLst>
            <pc:docMk/>
            <pc:sldMk cId="3284938768" sldId="295"/>
            <ac:spMk id="54" creationId="{B1199A27-851C-4616-B5F5-1FD056D2C0DB}"/>
          </ac:spMkLst>
        </pc:spChg>
        <pc:grpChg chg="add mod">
          <ac:chgData name="Timothy Miller" userId="92f9a0d9-564f-4817-a007-aa737ec86ca3" providerId="ADAL" clId="{CDF3AA89-EC40-48B1-AA1D-EEEE4D811375}" dt="2021-11-08T10:35:32.627" v="954"/>
          <ac:grpSpMkLst>
            <pc:docMk/>
            <pc:sldMk cId="3284938768" sldId="295"/>
            <ac:grpSpMk id="39" creationId="{6569D402-FC48-4E57-BE44-EECAB082E955}"/>
          </ac:grpSpMkLst>
        </pc:grpChg>
        <pc:grpChg chg="del">
          <ac:chgData name="Timothy Miller" userId="92f9a0d9-564f-4817-a007-aa737ec86ca3" providerId="ADAL" clId="{CDF3AA89-EC40-48B1-AA1D-EEEE4D811375}" dt="2021-11-08T10:35:26.826" v="953" actId="478"/>
          <ac:grpSpMkLst>
            <pc:docMk/>
            <pc:sldMk cId="3284938768" sldId="295"/>
            <ac:grpSpMk id="40" creationId="{E28226BC-A703-4D50-92DA-5C3D9C693E00}"/>
          </ac:grpSpMkLst>
        </pc:grpChg>
        <pc:picChg chg="mod">
          <ac:chgData name="Timothy Miller" userId="92f9a0d9-564f-4817-a007-aa737ec86ca3" providerId="ADAL" clId="{CDF3AA89-EC40-48B1-AA1D-EEEE4D811375}" dt="2021-11-08T10:33:05.277" v="936" actId="688"/>
          <ac:picMkLst>
            <pc:docMk/>
            <pc:sldMk cId="3284938768" sldId="295"/>
            <ac:picMk id="11" creationId="{6328EB30-8F99-41D7-935B-F7414408ADC6}"/>
          </ac:picMkLst>
        </pc:picChg>
        <pc:cxnChg chg="add del">
          <ac:chgData name="Timothy Miller" userId="92f9a0d9-564f-4817-a007-aa737ec86ca3" providerId="ADAL" clId="{CDF3AA89-EC40-48B1-AA1D-EEEE4D811375}" dt="2021-11-17T10:10:46.722" v="1216" actId="11529"/>
          <ac:cxnSpMkLst>
            <pc:docMk/>
            <pc:sldMk cId="3284938768" sldId="295"/>
            <ac:cxnSpMk id="5" creationId="{DDFC0FEC-927C-4DFC-8A14-EAF240E9AE6F}"/>
          </ac:cxnSpMkLst>
        </pc:cxnChg>
      </pc:sldChg>
      <pc:sldChg chg="addSp delSp modSp add mod modAnim">
        <pc:chgData name="Timothy Miller" userId="92f9a0d9-564f-4817-a007-aa737ec86ca3" providerId="ADAL" clId="{CDF3AA89-EC40-48B1-AA1D-EEEE4D811375}" dt="2021-11-17T10:22:13.832" v="1304" actId="14100"/>
        <pc:sldMkLst>
          <pc:docMk/>
          <pc:sldMk cId="773706431" sldId="296"/>
        </pc:sldMkLst>
        <pc:spChg chg="mod">
          <ac:chgData name="Timothy Miller" userId="92f9a0d9-564f-4817-a007-aa737ec86ca3" providerId="ADAL" clId="{CDF3AA89-EC40-48B1-AA1D-EEEE4D811375}" dt="2021-11-17T10:18:12.188" v="1274" actId="1076"/>
          <ac:spMkLst>
            <pc:docMk/>
            <pc:sldMk cId="773706431" sldId="296"/>
            <ac:spMk id="2" creationId="{00000000-0000-0000-0000-000000000000}"/>
          </ac:spMkLst>
        </pc:spChg>
        <pc:spChg chg="mod">
          <ac:chgData name="Timothy Miller" userId="92f9a0d9-564f-4817-a007-aa737ec86ca3" providerId="ADAL" clId="{CDF3AA89-EC40-48B1-AA1D-EEEE4D811375}" dt="2021-11-17T10:14:00.416" v="1231" actId="1076"/>
          <ac:spMkLst>
            <pc:docMk/>
            <pc:sldMk cId="773706431" sldId="296"/>
            <ac:spMk id="31" creationId="{00000000-0000-0000-0000-000000000000}"/>
          </ac:spMkLst>
        </pc:spChg>
        <pc:spChg chg="mod topLvl">
          <ac:chgData name="Timothy Miller" userId="92f9a0d9-564f-4817-a007-aa737ec86ca3" providerId="ADAL" clId="{CDF3AA89-EC40-48B1-AA1D-EEEE4D811375}" dt="2021-11-17T10:14:11.449" v="1234" actId="1076"/>
          <ac:spMkLst>
            <pc:docMk/>
            <pc:sldMk cId="773706431" sldId="296"/>
            <ac:spMk id="38" creationId="{00000000-0000-0000-0000-000000000000}"/>
          </ac:spMkLst>
        </pc:spChg>
        <pc:spChg chg="mod topLvl">
          <ac:chgData name="Timothy Miller" userId="92f9a0d9-564f-4817-a007-aa737ec86ca3" providerId="ADAL" clId="{CDF3AA89-EC40-48B1-AA1D-EEEE4D811375}" dt="2021-11-17T10:14:11.449" v="1234" actId="1076"/>
          <ac:spMkLst>
            <pc:docMk/>
            <pc:sldMk cId="773706431" sldId="296"/>
            <ac:spMk id="49" creationId="{00000000-0000-0000-0000-000000000000}"/>
          </ac:spMkLst>
        </pc:spChg>
        <pc:spChg chg="add del mod">
          <ac:chgData name="Timothy Miller" userId="92f9a0d9-564f-4817-a007-aa737ec86ca3" providerId="ADAL" clId="{CDF3AA89-EC40-48B1-AA1D-EEEE4D811375}" dt="2021-11-17T10:17:37.482" v="1266" actId="478"/>
          <ac:spMkLst>
            <pc:docMk/>
            <pc:sldMk cId="773706431" sldId="296"/>
            <ac:spMk id="95" creationId="{D773E173-6AC0-4732-B8DE-F86767F68476}"/>
          </ac:spMkLst>
        </pc:spChg>
        <pc:spChg chg="add del">
          <ac:chgData name="Timothy Miller" userId="92f9a0d9-564f-4817-a007-aa737ec86ca3" providerId="ADAL" clId="{CDF3AA89-EC40-48B1-AA1D-EEEE4D811375}" dt="2021-11-17T10:14:39.225" v="1238" actId="21"/>
          <ac:spMkLst>
            <pc:docMk/>
            <pc:sldMk cId="773706431" sldId="296"/>
            <ac:spMk id="96" creationId="{2B0448F8-050E-4115-A46E-702FB9FBA323}"/>
          </ac:spMkLst>
        </pc:spChg>
        <pc:spChg chg="add del mod">
          <ac:chgData name="Timothy Miller" userId="92f9a0d9-564f-4817-a007-aa737ec86ca3" providerId="ADAL" clId="{CDF3AA89-EC40-48B1-AA1D-EEEE4D811375}" dt="2021-11-17T10:15:22.399" v="1241" actId="21"/>
          <ac:spMkLst>
            <pc:docMk/>
            <pc:sldMk cId="773706431" sldId="296"/>
            <ac:spMk id="97" creationId="{271C08C8-DEF9-4CF1-A41B-BB39BBAC7EF5}"/>
          </ac:spMkLst>
        </pc:spChg>
        <pc:spChg chg="add mod">
          <ac:chgData name="Timothy Miller" userId="92f9a0d9-564f-4817-a007-aa737ec86ca3" providerId="ADAL" clId="{CDF3AA89-EC40-48B1-AA1D-EEEE4D811375}" dt="2021-11-17T10:22:13.832" v="1304" actId="14100"/>
          <ac:spMkLst>
            <pc:docMk/>
            <pc:sldMk cId="773706431" sldId="296"/>
            <ac:spMk id="98" creationId="{02A5297B-9D72-49DF-963F-47E6537B6E62}"/>
          </ac:spMkLst>
        </pc:spChg>
        <pc:grpChg chg="del">
          <ac:chgData name="Timothy Miller" userId="92f9a0d9-564f-4817-a007-aa737ec86ca3" providerId="ADAL" clId="{CDF3AA89-EC40-48B1-AA1D-EEEE4D811375}" dt="2021-11-17T10:12:04.689" v="1222" actId="165"/>
          <ac:grpSpMkLst>
            <pc:docMk/>
            <pc:sldMk cId="773706431" sldId="296"/>
            <ac:grpSpMk id="37" creationId="{00000000-0000-0000-0000-000000000000}"/>
          </ac:grpSpMkLst>
        </pc:grpChg>
        <pc:picChg chg="mod topLvl">
          <ac:chgData name="Timothy Miller" userId="92f9a0d9-564f-4817-a007-aa737ec86ca3" providerId="ADAL" clId="{CDF3AA89-EC40-48B1-AA1D-EEEE4D811375}" dt="2021-11-17T10:12:32.165" v="1223" actId="1076"/>
          <ac:picMkLst>
            <pc:docMk/>
            <pc:sldMk cId="773706431" sldId="296"/>
            <ac:picMk id="39"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0"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1"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2"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3"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4"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45"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46"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47"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48"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50" creationId="{00000000-0000-0000-0000-000000000000}"/>
          </ac:picMkLst>
        </pc:picChg>
        <pc:picChg chg="mod topLvl">
          <ac:chgData name="Timothy Miller" userId="92f9a0d9-564f-4817-a007-aa737ec86ca3" providerId="ADAL" clId="{CDF3AA89-EC40-48B1-AA1D-EEEE4D811375}" dt="2021-11-17T10:14:11.449" v="1234" actId="1076"/>
          <ac:picMkLst>
            <pc:docMk/>
            <pc:sldMk cId="773706431" sldId="296"/>
            <ac:picMk id="51" creationId="{00000000-0000-0000-0000-000000000000}"/>
          </ac:picMkLst>
        </pc:picChg>
        <pc:picChg chg="mod topLvl">
          <ac:chgData name="Timothy Miller" userId="92f9a0d9-564f-4817-a007-aa737ec86ca3" providerId="ADAL" clId="{CDF3AA89-EC40-48B1-AA1D-EEEE4D811375}" dt="2021-11-17T10:12:32.165" v="1223" actId="1076"/>
          <ac:picMkLst>
            <pc:docMk/>
            <pc:sldMk cId="773706431" sldId="296"/>
            <ac:picMk id="52"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53"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54"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55"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56"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57"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58"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59" creationId="{00000000-0000-0000-0000-000000000000}"/>
          </ac:picMkLst>
        </pc:picChg>
        <pc:picChg chg="mod topLvl">
          <ac:chgData name="Timothy Miller" userId="92f9a0d9-564f-4817-a007-aa737ec86ca3" providerId="ADAL" clId="{CDF3AA89-EC40-48B1-AA1D-EEEE4D811375}" dt="2021-11-17T10:13:06.318" v="1226" actId="1076"/>
          <ac:picMkLst>
            <pc:docMk/>
            <pc:sldMk cId="773706431" sldId="296"/>
            <ac:picMk id="60"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1"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2" creationId="{00000000-0000-0000-0000-000000000000}"/>
          </ac:picMkLst>
        </pc:picChg>
        <pc:picChg chg="mod topLvl">
          <ac:chgData name="Timothy Miller" userId="92f9a0d9-564f-4817-a007-aa737ec86ca3" providerId="ADAL" clId="{CDF3AA89-EC40-48B1-AA1D-EEEE4D811375}" dt="2021-11-17T10:13:06.318" v="1226" actId="1076"/>
          <ac:picMkLst>
            <pc:docMk/>
            <pc:sldMk cId="773706431" sldId="296"/>
            <ac:picMk id="63"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4"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5"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6"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7"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8"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69"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0"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1"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2"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3"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4"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5"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6"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7"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8"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79"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0"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1"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2" creationId="{00000000-0000-0000-0000-000000000000}"/>
          </ac:picMkLst>
        </pc:picChg>
        <pc:picChg chg="mod topLvl">
          <ac:chgData name="Timothy Miller" userId="92f9a0d9-564f-4817-a007-aa737ec86ca3" providerId="ADAL" clId="{CDF3AA89-EC40-48B1-AA1D-EEEE4D811375}" dt="2021-11-17T10:13:06.318" v="1226" actId="1076"/>
          <ac:picMkLst>
            <pc:docMk/>
            <pc:sldMk cId="773706431" sldId="296"/>
            <ac:picMk id="83"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4"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5" creationId="{00000000-0000-0000-0000-000000000000}"/>
          </ac:picMkLst>
        </pc:picChg>
        <pc:picChg chg="mod topLvl">
          <ac:chgData name="Timothy Miller" userId="92f9a0d9-564f-4817-a007-aa737ec86ca3" providerId="ADAL" clId="{CDF3AA89-EC40-48B1-AA1D-EEEE4D811375}" dt="2021-11-17T10:13:06.318" v="1226" actId="1076"/>
          <ac:picMkLst>
            <pc:docMk/>
            <pc:sldMk cId="773706431" sldId="296"/>
            <ac:picMk id="86"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7"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88"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89" creationId="{00000000-0000-0000-0000-000000000000}"/>
          </ac:picMkLst>
        </pc:picChg>
        <pc:picChg chg="mod topLvl">
          <ac:chgData name="Timothy Miller" userId="92f9a0d9-564f-4817-a007-aa737ec86ca3" providerId="ADAL" clId="{CDF3AA89-EC40-48B1-AA1D-EEEE4D811375}" dt="2021-11-17T10:12:57.106" v="1225" actId="1076"/>
          <ac:picMkLst>
            <pc:docMk/>
            <pc:sldMk cId="773706431" sldId="296"/>
            <ac:picMk id="90"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91" creationId="{00000000-0000-0000-0000-000000000000}"/>
          </ac:picMkLst>
        </pc:picChg>
        <pc:picChg chg="mod topLvl">
          <ac:chgData name="Timothy Miller" userId="92f9a0d9-564f-4817-a007-aa737ec86ca3" providerId="ADAL" clId="{CDF3AA89-EC40-48B1-AA1D-EEEE4D811375}" dt="2021-11-17T10:12:50.488" v="1224" actId="1076"/>
          <ac:picMkLst>
            <pc:docMk/>
            <pc:sldMk cId="773706431" sldId="296"/>
            <ac:picMk id="92" creationId="{00000000-0000-0000-0000-000000000000}"/>
          </ac:picMkLst>
        </pc:picChg>
        <pc:picChg chg="mod topLvl">
          <ac:chgData name="Timothy Miller" userId="92f9a0d9-564f-4817-a007-aa737ec86ca3" providerId="ADAL" clId="{CDF3AA89-EC40-48B1-AA1D-EEEE4D811375}" dt="2021-11-17T10:14:11.449" v="1234" actId="1076"/>
          <ac:picMkLst>
            <pc:docMk/>
            <pc:sldMk cId="773706431" sldId="296"/>
            <ac:picMk id="93" creationId="{00000000-0000-0000-0000-000000000000}"/>
          </ac:picMkLst>
        </pc:picChg>
        <pc:picChg chg="mod topLvl">
          <ac:chgData name="Timothy Miller" userId="92f9a0d9-564f-4817-a007-aa737ec86ca3" providerId="ADAL" clId="{CDF3AA89-EC40-48B1-AA1D-EEEE4D811375}" dt="2021-11-17T10:12:04.689" v="1222" actId="165"/>
          <ac:picMkLst>
            <pc:docMk/>
            <pc:sldMk cId="773706431" sldId="296"/>
            <ac:picMk id="94" creationId="{00000000-0000-0000-0000-000000000000}"/>
          </ac:picMkLst>
        </pc:picChg>
      </pc:sldChg>
      <pc:sldChg chg="addSp delSp modSp add mod delAnim modAnim">
        <pc:chgData name="Timothy Miller" userId="92f9a0d9-564f-4817-a007-aa737ec86ca3" providerId="ADAL" clId="{CDF3AA89-EC40-48B1-AA1D-EEEE4D811375}" dt="2021-11-17T10:21:34.588" v="1300"/>
        <pc:sldMkLst>
          <pc:docMk/>
          <pc:sldMk cId="1874144819" sldId="297"/>
        </pc:sldMkLst>
        <pc:spChg chg="add del mod">
          <ac:chgData name="Timothy Miller" userId="92f9a0d9-564f-4817-a007-aa737ec86ca3" providerId="ADAL" clId="{CDF3AA89-EC40-48B1-AA1D-EEEE4D811375}" dt="2021-11-17T10:19:45.707" v="1295" actId="478"/>
          <ac:spMkLst>
            <pc:docMk/>
            <pc:sldMk cId="1874144819" sldId="297"/>
            <ac:spMk id="99" creationId="{9D3D8FC1-3AAB-4A72-9E8C-C9303FD1EAF7}"/>
          </ac:spMkLst>
        </pc:spChg>
        <pc:cxnChg chg="add mod">
          <ac:chgData name="Timothy Miller" userId="92f9a0d9-564f-4817-a007-aa737ec86ca3" providerId="ADAL" clId="{CDF3AA89-EC40-48B1-AA1D-EEEE4D811375}" dt="2021-11-17T10:19:30.308" v="1294" actId="692"/>
          <ac:cxnSpMkLst>
            <pc:docMk/>
            <pc:sldMk cId="1874144819" sldId="297"/>
            <ac:cxnSpMk id="96" creationId="{1859EB9F-95F3-4B9A-A976-27C9BD2920AE}"/>
          </ac:cxnSpMkLst>
        </pc:cxnChg>
      </pc:sldChg>
    </pc:docChg>
  </pc:docChgLst>
  <pc:docChgLst>
    <pc:chgData name="Tim Miller" userId="e118c78a-470c-4863-8b52-3aa598a6a1d5" providerId="ADAL" clId="{ACCFF264-29F5-45C3-9125-674772DAFEBA}"/>
    <pc:docChg chg="undo custSel modSld">
      <pc:chgData name="Tim Miller" userId="e118c78a-470c-4863-8b52-3aa598a6a1d5" providerId="ADAL" clId="{ACCFF264-29F5-45C3-9125-674772DAFEBA}" dt="2024-03-18T06:00:36.797" v="12" actId="122"/>
      <pc:docMkLst>
        <pc:docMk/>
      </pc:docMkLst>
      <pc:sldChg chg="mod modShow">
        <pc:chgData name="Tim Miller" userId="e118c78a-470c-4863-8b52-3aa598a6a1d5" providerId="ADAL" clId="{ACCFF264-29F5-45C3-9125-674772DAFEBA}" dt="2024-03-18T05:42:16.927" v="1" actId="729"/>
        <pc:sldMkLst>
          <pc:docMk/>
          <pc:sldMk cId="0" sldId="281"/>
        </pc:sldMkLst>
      </pc:sldChg>
      <pc:sldChg chg="delSp modSp mod delAnim">
        <pc:chgData name="Tim Miller" userId="e118c78a-470c-4863-8b52-3aa598a6a1d5" providerId="ADAL" clId="{ACCFF264-29F5-45C3-9125-674772DAFEBA}" dt="2024-03-18T06:00:36.797" v="12" actId="122"/>
        <pc:sldMkLst>
          <pc:docMk/>
          <pc:sldMk cId="958589358" sldId="330"/>
        </pc:sldMkLst>
        <pc:spChg chg="mod">
          <ac:chgData name="Tim Miller" userId="e118c78a-470c-4863-8b52-3aa598a6a1d5" providerId="ADAL" clId="{ACCFF264-29F5-45C3-9125-674772DAFEBA}" dt="2024-03-18T06:00:34.146" v="11" actId="1076"/>
          <ac:spMkLst>
            <pc:docMk/>
            <pc:sldMk cId="958589358" sldId="330"/>
            <ac:spMk id="3" creationId="{386D6919-933E-F54A-EB22-7BDBC540E56A}"/>
          </ac:spMkLst>
        </pc:spChg>
        <pc:spChg chg="del">
          <ac:chgData name="Tim Miller" userId="e118c78a-470c-4863-8b52-3aa598a6a1d5" providerId="ADAL" clId="{ACCFF264-29F5-45C3-9125-674772DAFEBA}" dt="2024-03-18T06:00:16.248" v="6" actId="478"/>
          <ac:spMkLst>
            <pc:docMk/>
            <pc:sldMk cId="958589358" sldId="330"/>
            <ac:spMk id="4" creationId="{980EA961-66C5-4CE4-2780-D001D53DE47B}"/>
          </ac:spMkLst>
        </pc:spChg>
        <pc:spChg chg="mod">
          <ac:chgData name="Tim Miller" userId="e118c78a-470c-4863-8b52-3aa598a6a1d5" providerId="ADAL" clId="{ACCFF264-29F5-45C3-9125-674772DAFEBA}" dt="2024-03-18T06:00:36.797" v="12" actId="122"/>
          <ac:spMkLst>
            <pc:docMk/>
            <pc:sldMk cId="958589358" sldId="330"/>
            <ac:spMk id="5" creationId="{E73F710F-10F2-5C52-CCDD-4D97ABD5ECFB}"/>
          </ac:spMkLst>
        </pc:spChg>
        <pc:spChg chg="del">
          <ac:chgData name="Tim Miller" userId="e118c78a-470c-4863-8b52-3aa598a6a1d5" providerId="ADAL" clId="{ACCFF264-29F5-45C3-9125-674772DAFEBA}" dt="2024-03-18T06:00:18.310" v="7" actId="478"/>
          <ac:spMkLst>
            <pc:docMk/>
            <pc:sldMk cId="958589358" sldId="330"/>
            <ac:spMk id="7" creationId="{BE7880AC-94E0-52AD-741D-BDF5E274F6AA}"/>
          </ac:spMkLst>
        </pc:spChg>
      </pc:sldChg>
      <pc:sldChg chg="modNotesTx">
        <pc:chgData name="Tim Miller" userId="e118c78a-470c-4863-8b52-3aa598a6a1d5" providerId="ADAL" clId="{ACCFF264-29F5-45C3-9125-674772DAFEBA}" dt="2024-03-18T05:42:42.233" v="2" actId="20577"/>
        <pc:sldMkLst>
          <pc:docMk/>
          <pc:sldMk cId="2193823185" sldId="449"/>
        </pc:sldMkLst>
      </pc:sldChg>
      <pc:sldChg chg="mod modShow">
        <pc:chgData name="Tim Miller" userId="e118c78a-470c-4863-8b52-3aa598a6a1d5" providerId="ADAL" clId="{ACCFF264-29F5-45C3-9125-674772DAFEBA}" dt="2024-03-18T05:42:10.231" v="0" actId="729"/>
        <pc:sldMkLst>
          <pc:docMk/>
          <pc:sldMk cId="3242702223" sldId="4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4F8E4EC0-A468-4876-8D27-A9CF303E67CF}" type="datetimeFigureOut">
              <a:rPr lang="en-AU" smtClean="0"/>
              <a:t>27/08/2024</a:t>
            </a:fld>
            <a:endParaRPr lang="en-AU"/>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A6F4D2AE-4E8A-4055-82B1-5093859B58AD}" type="slidenum">
              <a:rPr lang="en-AU" smtClean="0"/>
              <a:t>‹#›</a:t>
            </a:fld>
            <a:endParaRPr lang="en-AU"/>
          </a:p>
        </p:txBody>
      </p:sp>
    </p:spTree>
    <p:extLst>
      <p:ext uri="{BB962C8B-B14F-4D97-AF65-F5344CB8AC3E}">
        <p14:creationId xmlns:p14="http://schemas.microsoft.com/office/powerpoint/2010/main" val="419902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00" dirty="0"/>
              <a:t>Title: Demystifying Artificial Intelligence</a:t>
            </a:r>
          </a:p>
          <a:p>
            <a:r>
              <a:rPr lang="en-AU" sz="1000" dirty="0"/>
              <a:t>Speaker: Tim Miller, Professor of Artificial Intelligence, The University of Queensland</a:t>
            </a:r>
          </a:p>
          <a:p>
            <a:r>
              <a:rPr lang="en-AU" sz="1000" dirty="0"/>
              <a:t>Abstract: In this talk, I will answer the questions: What is artificial intelligence really? How does it work? How do large language models like </a:t>
            </a:r>
            <a:r>
              <a:rPr lang="en-AU" sz="1000"/>
              <a:t>ChatGPT work? </a:t>
            </a:r>
            <a:r>
              <a:rPr lang="en-AU" sz="1000" dirty="0"/>
              <a:t>What can artificial intelligence do and not do? What opportunities and risks are there for using it? This session will be interactive and will be suitable for people with no background in artificial intelligence or computing.</a:t>
            </a:r>
          </a:p>
          <a:p>
            <a:endParaRPr lang="en-AU" dirty="0"/>
          </a:p>
        </p:txBody>
      </p:sp>
      <p:sp>
        <p:nvSpPr>
          <p:cNvPr id="4" name="Slide Number Placeholder 3"/>
          <p:cNvSpPr>
            <a:spLocks noGrp="1"/>
          </p:cNvSpPr>
          <p:nvPr>
            <p:ph type="sldNum" sz="quarter" idx="5"/>
          </p:nvPr>
        </p:nvSpPr>
        <p:spPr/>
        <p:txBody>
          <a:bodyPr/>
          <a:lstStyle/>
          <a:p>
            <a:fld id="{0855FE2C-8463-47C4-861B-06C95A412CD4}" type="slidenum">
              <a:rPr lang="en-AU" smtClean="0"/>
              <a:t>2</a:t>
            </a:fld>
            <a:endParaRPr lang="en-AU"/>
          </a:p>
        </p:txBody>
      </p:sp>
    </p:spTree>
    <p:extLst>
      <p:ext uri="{BB962C8B-B14F-4D97-AF65-F5344CB8AC3E}">
        <p14:creationId xmlns:p14="http://schemas.microsoft.com/office/powerpoint/2010/main" val="888811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background</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42</a:t>
            </a:fld>
            <a:endParaRPr lang="en-AU"/>
          </a:p>
        </p:txBody>
      </p:sp>
    </p:spTree>
    <p:extLst>
      <p:ext uri="{BB962C8B-B14F-4D97-AF65-F5344CB8AC3E}">
        <p14:creationId xmlns:p14="http://schemas.microsoft.com/office/powerpoint/2010/main" val="309597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A3CF6-5F12-4366-B79F-9B3ACB600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3C8E2-19D6-3548-2CD7-C2CBCEEA6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B24BA-0F86-AAD5-A058-9A1150A6B52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0F3ADE0-FD5B-9F01-D1EE-8BA681EB7E10}"/>
              </a:ext>
            </a:extLst>
          </p:cNvPr>
          <p:cNvSpPr>
            <a:spLocks noGrp="1"/>
          </p:cNvSpPr>
          <p:nvPr>
            <p:ph type="sldNum" sz="quarter" idx="5"/>
          </p:nvPr>
        </p:nvSpPr>
        <p:spPr/>
        <p:txBody>
          <a:bodyPr/>
          <a:lstStyle/>
          <a:p>
            <a:fld id="{A6F4D2AE-4E8A-4055-82B1-5093859B58AD}" type="slidenum">
              <a:rPr lang="en-AU" smtClean="0"/>
              <a:t>43</a:t>
            </a:fld>
            <a:endParaRPr lang="en-AU"/>
          </a:p>
        </p:txBody>
      </p:sp>
    </p:spTree>
    <p:extLst>
      <p:ext uri="{BB962C8B-B14F-4D97-AF65-F5344CB8AC3E}">
        <p14:creationId xmlns:p14="http://schemas.microsoft.com/office/powerpoint/2010/main" val="67193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44</a:t>
            </a:fld>
            <a:endParaRPr lang="en-AU"/>
          </a:p>
        </p:txBody>
      </p:sp>
    </p:spTree>
    <p:extLst>
      <p:ext uri="{BB962C8B-B14F-4D97-AF65-F5344CB8AC3E}">
        <p14:creationId xmlns:p14="http://schemas.microsoft.com/office/powerpoint/2010/main" val="395263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45</a:t>
            </a:fld>
            <a:endParaRPr lang="en-AU"/>
          </a:p>
        </p:txBody>
      </p:sp>
    </p:spTree>
    <p:extLst>
      <p:ext uri="{BB962C8B-B14F-4D97-AF65-F5344CB8AC3E}">
        <p14:creationId xmlns:p14="http://schemas.microsoft.com/office/powerpoint/2010/main" val="115325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transitions. Requires one image to be broken apart</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8</a:t>
            </a:fld>
            <a:endParaRPr lang="en-AU"/>
          </a:p>
        </p:txBody>
      </p:sp>
    </p:spTree>
    <p:extLst>
      <p:ext uri="{BB962C8B-B14F-4D97-AF65-F5344CB8AC3E}">
        <p14:creationId xmlns:p14="http://schemas.microsoft.com/office/powerpoint/2010/main" val="233405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transitions. Requires one image to be broken apart</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9</a:t>
            </a:fld>
            <a:endParaRPr lang="en-AU"/>
          </a:p>
        </p:txBody>
      </p:sp>
    </p:spTree>
    <p:extLst>
      <p:ext uri="{BB962C8B-B14F-4D97-AF65-F5344CB8AC3E}">
        <p14:creationId xmlns:p14="http://schemas.microsoft.com/office/powerpoint/2010/main" val="322735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10</a:t>
            </a:fld>
            <a:endParaRPr lang="en-AU"/>
          </a:p>
        </p:txBody>
      </p:sp>
    </p:spTree>
    <p:extLst>
      <p:ext uri="{BB962C8B-B14F-4D97-AF65-F5344CB8AC3E}">
        <p14:creationId xmlns:p14="http://schemas.microsoft.com/office/powerpoint/2010/main" val="3643908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11</a:t>
            </a:fld>
            <a:endParaRPr lang="en-AU"/>
          </a:p>
        </p:txBody>
      </p:sp>
    </p:spTree>
    <p:extLst>
      <p:ext uri="{BB962C8B-B14F-4D97-AF65-F5344CB8AC3E}">
        <p14:creationId xmlns:p14="http://schemas.microsoft.com/office/powerpoint/2010/main" val="423017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12</a:t>
            </a:fld>
            <a:endParaRPr lang="en-AU"/>
          </a:p>
        </p:txBody>
      </p:sp>
    </p:spTree>
    <p:extLst>
      <p:ext uri="{BB962C8B-B14F-4D97-AF65-F5344CB8AC3E}">
        <p14:creationId xmlns:p14="http://schemas.microsoft.com/office/powerpoint/2010/main" val="310842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video</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22</a:t>
            </a:fld>
            <a:endParaRPr lang="en-AU"/>
          </a:p>
        </p:txBody>
      </p:sp>
    </p:spTree>
    <p:extLst>
      <p:ext uri="{BB962C8B-B14F-4D97-AF65-F5344CB8AC3E}">
        <p14:creationId xmlns:p14="http://schemas.microsoft.com/office/powerpoint/2010/main" val="103654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31</a:t>
            </a:fld>
            <a:endParaRPr lang="en-AU"/>
          </a:p>
        </p:txBody>
      </p:sp>
    </p:spTree>
    <p:extLst>
      <p:ext uri="{BB962C8B-B14F-4D97-AF65-F5344CB8AC3E}">
        <p14:creationId xmlns:p14="http://schemas.microsoft.com/office/powerpoint/2010/main" val="2890285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background</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41</a:t>
            </a:fld>
            <a:endParaRPr lang="en-AU"/>
          </a:p>
        </p:txBody>
      </p:sp>
    </p:spTree>
    <p:extLst>
      <p:ext uri="{BB962C8B-B14F-4D97-AF65-F5344CB8AC3E}">
        <p14:creationId xmlns:p14="http://schemas.microsoft.com/office/powerpoint/2010/main" val="3685280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245913" y="0"/>
            <a:ext cx="14858175" cy="11308556"/>
          </a:xfrm>
          <a:prstGeom prst="rect">
            <a:avLst/>
          </a:prstGeom>
        </p:spPr>
      </p:pic>
      <p:sp>
        <p:nvSpPr>
          <p:cNvPr id="17" name="bg object 17"/>
          <p:cNvSpPr/>
          <p:nvPr/>
        </p:nvSpPr>
        <p:spPr>
          <a:xfrm>
            <a:off x="0" y="0"/>
            <a:ext cx="10643870" cy="11308715"/>
          </a:xfrm>
          <a:custGeom>
            <a:avLst/>
            <a:gdLst/>
            <a:ahLst/>
            <a:cxnLst/>
            <a:rect l="l" t="t" r="r" b="b"/>
            <a:pathLst>
              <a:path w="10643870" h="11308715">
                <a:moveTo>
                  <a:pt x="7613621" y="0"/>
                </a:moveTo>
                <a:lnTo>
                  <a:pt x="0" y="0"/>
                </a:lnTo>
                <a:lnTo>
                  <a:pt x="0" y="11308556"/>
                </a:lnTo>
                <a:lnTo>
                  <a:pt x="10643749" y="11308556"/>
                </a:lnTo>
                <a:lnTo>
                  <a:pt x="7613621" y="0"/>
                </a:lnTo>
                <a:close/>
              </a:path>
            </a:pathLst>
          </a:custGeom>
          <a:solidFill>
            <a:srgbClr val="EEEDED"/>
          </a:solidFill>
        </p:spPr>
        <p:txBody>
          <a:bodyPr wrap="square" lIns="0" tIns="0" rIns="0" bIns="0" rtlCol="0"/>
          <a:lstStyle/>
          <a:p>
            <a:endParaRPr/>
          </a:p>
        </p:txBody>
      </p:sp>
      <p:sp>
        <p:nvSpPr>
          <p:cNvPr id="2" name="Holder 2"/>
          <p:cNvSpPr>
            <a:spLocks noGrp="1"/>
          </p:cNvSpPr>
          <p:nvPr>
            <p:ph type="ctrTitle"/>
          </p:nvPr>
        </p:nvSpPr>
        <p:spPr>
          <a:xfrm>
            <a:off x="1086742" y="929679"/>
            <a:ext cx="17930614" cy="7797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SourceSansPro-SemiBold"/>
                <a:cs typeface="SourceSansPro-SemiBol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SourceSansPro-SemiBold"/>
                <a:cs typeface="SourceSansPro-SemiBold"/>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950" b="1" i="0">
                <a:solidFill>
                  <a:schemeClr val="bg1"/>
                </a:solidFill>
                <a:latin typeface="SourceSansPro-SemiBold"/>
                <a:cs typeface="SourceSansPro-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86742" y="929679"/>
            <a:ext cx="17930614" cy="1449705"/>
          </a:xfrm>
          <a:prstGeom prst="rect">
            <a:avLst/>
          </a:prstGeom>
        </p:spPr>
        <p:txBody>
          <a:bodyPr wrap="square" lIns="0" tIns="0" rIns="0" bIns="0">
            <a:spAutoFit/>
          </a:bodyPr>
          <a:lstStyle>
            <a:lvl1pPr>
              <a:defRPr sz="4950" b="1" i="0">
                <a:solidFill>
                  <a:schemeClr val="bg1"/>
                </a:solidFill>
                <a:latin typeface="SourceSansPro-SemiBold"/>
                <a:cs typeface="SourceSansPro-SemiBold"/>
              </a:defRPr>
            </a:lvl1pPr>
          </a:lstStyle>
          <a:p>
            <a:endParaRPr/>
          </a:p>
        </p:txBody>
      </p:sp>
      <p:sp>
        <p:nvSpPr>
          <p:cNvPr id="3" name="Holder 3"/>
          <p:cNvSpPr>
            <a:spLocks noGrp="1"/>
          </p:cNvSpPr>
          <p:nvPr>
            <p:ph type="body" idx="1"/>
          </p:nvPr>
        </p:nvSpPr>
        <p:spPr>
          <a:xfrm>
            <a:off x="1086742" y="3798702"/>
            <a:ext cx="17930614" cy="61823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8/27/2024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blue-s-dolls.deviantart.com/art/Disney-Cinderella-2015-Ella-Pink-Dress-OOAK-Doll-605081483" TargetMode="External"/><Relationship Id="rId13" Type="http://schemas.openxmlformats.org/officeDocument/2006/relationships/hyperlink" Target="https://curlypops.blogspot.com/2013/06/introducing-poppy-and-harry-cloth-doll.html" TargetMode="External"/><Relationship Id="rId3" Type="http://schemas.openxmlformats.org/officeDocument/2006/relationships/image" Target="../media/image58.jpg"/><Relationship Id="rId7" Type="http://schemas.openxmlformats.org/officeDocument/2006/relationships/image" Target="../media/image60.jpg"/><Relationship Id="rId12" Type="http://schemas.openxmlformats.org/officeDocument/2006/relationships/image" Target="../media/image62.jpg"/><Relationship Id="rId2" Type="http://schemas.openxmlformats.org/officeDocument/2006/relationships/image" Target="../media/image2.png"/><Relationship Id="rId16" Type="http://schemas.openxmlformats.org/officeDocument/2006/relationships/hyperlink" Target="https://www.pickpik.com/doll-black-african-american-african-model-barbie-152610" TargetMode="External"/><Relationship Id="rId1" Type="http://schemas.openxmlformats.org/officeDocument/2006/relationships/slideLayout" Target="../slideLayouts/slideLayout4.xml"/><Relationship Id="rId6" Type="http://schemas.openxmlformats.org/officeDocument/2006/relationships/hyperlink" Target="https://www.publicdomainpictures.net/view-image.php?image=12259&amp;picture=scary-doll-2&amp;large=1" TargetMode="External"/><Relationship Id="rId11" Type="http://schemas.openxmlformats.org/officeDocument/2006/relationships/hyperlink" Target="https://collection.maas.museum/object/331650" TargetMode="External"/><Relationship Id="rId5" Type="http://schemas.openxmlformats.org/officeDocument/2006/relationships/image" Target="../media/image59.jpg"/><Relationship Id="rId15" Type="http://schemas.openxmlformats.org/officeDocument/2006/relationships/image" Target="../media/image63.jpg"/><Relationship Id="rId10" Type="http://schemas.openxmlformats.org/officeDocument/2006/relationships/image" Target="../media/image61.jpg"/><Relationship Id="rId4" Type="http://schemas.openxmlformats.org/officeDocument/2006/relationships/hyperlink" Target="https://pxhere.com/en/photo/662052" TargetMode="External"/><Relationship Id="rId9" Type="http://schemas.openxmlformats.org/officeDocument/2006/relationships/hyperlink" Target="https://creativecommons.org/licenses/by-nc-nd/3.0/" TargetMode="External"/><Relationship Id="rId14" Type="http://schemas.openxmlformats.org/officeDocument/2006/relationships/hyperlink" Target="https://creativecommons.org/licenses/by-nc/3.0/"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publicdomainpictures.net/view-image.php?image=12259&amp;picture=scary-doll-2&amp;large=1" TargetMode="External"/><Relationship Id="rId13" Type="http://schemas.openxmlformats.org/officeDocument/2006/relationships/hyperlink" Target="https://creativecommons.org/licenses/by-nc-nd/3.0/" TargetMode="External"/><Relationship Id="rId18" Type="http://schemas.openxmlformats.org/officeDocument/2006/relationships/image" Target="../media/image67.jpeg"/><Relationship Id="rId3" Type="http://schemas.openxmlformats.org/officeDocument/2006/relationships/image" Target="../media/image58.jpg"/><Relationship Id="rId7" Type="http://schemas.openxmlformats.org/officeDocument/2006/relationships/image" Target="../media/image59.jpg"/><Relationship Id="rId12" Type="http://schemas.openxmlformats.org/officeDocument/2006/relationships/hyperlink" Target="https://www.deviantart.com/paintmeblue-dolls/art/Disney-LE-Red-Jasmine-12-Version-OOAK-Doll-630381763" TargetMode="External"/><Relationship Id="rId17" Type="http://schemas.openxmlformats.org/officeDocument/2006/relationships/hyperlink" Target="http://ifitshipitshere.blogspot.com/2012/09/one-of-kind-pink-diamond-barbie-doll-by.html" TargetMode="External"/><Relationship Id="rId2" Type="http://schemas.openxmlformats.org/officeDocument/2006/relationships/image" Target="../media/image2.png"/><Relationship Id="rId16"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hyperlink" Target="https://libreshot.com/doll-face-with-blue-eyes/" TargetMode="External"/><Relationship Id="rId11" Type="http://schemas.openxmlformats.org/officeDocument/2006/relationships/image" Target="../media/image65.MJrTRQ7tOnqDmqShUQSXHMs1MPJuNRYOb9KHcaZGV6Y"/><Relationship Id="rId5" Type="http://schemas.openxmlformats.org/officeDocument/2006/relationships/image" Target="../media/image64.jpg"/><Relationship Id="rId15" Type="http://schemas.openxmlformats.org/officeDocument/2006/relationships/hyperlink" Target="https://collection.maas.museum/object/331650" TargetMode="External"/><Relationship Id="rId10" Type="http://schemas.openxmlformats.org/officeDocument/2006/relationships/hyperlink" Target="http://blue-s-dolls.deviantart.com/art/Disney-Cinderella-2015-Ella-Pink-Dress-OOAK-Doll-605081483" TargetMode="External"/><Relationship Id="rId4" Type="http://schemas.openxmlformats.org/officeDocument/2006/relationships/hyperlink" Target="https://pxhere.com/en/photo/662052" TargetMode="External"/><Relationship Id="rId9" Type="http://schemas.openxmlformats.org/officeDocument/2006/relationships/image" Target="../media/image60.jpg"/><Relationship Id="rId14" Type="http://schemas.openxmlformats.org/officeDocument/2006/relationships/image" Target="../media/image61.jp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ideo" Target="https://www.youtube.com/embed/D5VN56jQMWM?start=179" TargetMode="Externa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5.jp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hyperlink" Target="http://www.vox.com/future-perfect/2019/4/8/18297410/ai-tesla-self-driving-cars-adversarial-machine-learnin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www.vox.com/future-perfect/2019/4/8/18297410/ai-tesla-self-driving-cars-adversarial-machine-learnin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hyperlink" Target="http://www.vox.com/future-perfect/2019/4/8/18297410/ai-tesla-self-driving-cars-adversarial-machine-learnin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5" name="object 5"/>
            <p:cNvPicPr/>
            <p:nvPr/>
          </p:nvPicPr>
          <p:blipFill>
            <a:blip r:embed="rId3" cstate="print"/>
            <a:stretch>
              <a:fillRect/>
            </a:stretch>
          </p:blipFill>
          <p:spPr>
            <a:xfrm>
              <a:off x="11134121" y="9975424"/>
              <a:ext cx="172455" cy="190622"/>
            </a:xfrm>
            <a:prstGeom prst="rect">
              <a:avLst/>
            </a:prstGeom>
          </p:spPr>
        </p:pic>
        <p:pic>
          <p:nvPicPr>
            <p:cNvPr id="6" name="object 6"/>
            <p:cNvPicPr/>
            <p:nvPr/>
          </p:nvPicPr>
          <p:blipFill>
            <a:blip r:embed="rId4" cstate="print"/>
            <a:stretch>
              <a:fillRect/>
            </a:stretch>
          </p:blipFill>
          <p:spPr>
            <a:xfrm>
              <a:off x="11746259" y="9509721"/>
              <a:ext cx="105473" cy="68123"/>
            </a:xfrm>
            <a:prstGeom prst="rect">
              <a:avLst/>
            </a:prstGeom>
          </p:spPr>
        </p:pic>
        <p:pic>
          <p:nvPicPr>
            <p:cNvPr id="7" name="object 7"/>
            <p:cNvPicPr/>
            <p:nvPr/>
          </p:nvPicPr>
          <p:blipFill>
            <a:blip r:embed="rId5" cstate="print"/>
            <a:stretch>
              <a:fillRect/>
            </a:stretch>
          </p:blipFill>
          <p:spPr>
            <a:xfrm>
              <a:off x="13337103" y="9969801"/>
              <a:ext cx="296011" cy="174434"/>
            </a:xfrm>
            <a:prstGeom prst="rect">
              <a:avLst/>
            </a:prstGeom>
          </p:spPr>
        </p:pic>
        <p:pic>
          <p:nvPicPr>
            <p:cNvPr id="8" name="object 8"/>
            <p:cNvPicPr/>
            <p:nvPr/>
          </p:nvPicPr>
          <p:blipFill>
            <a:blip r:embed="rId6" cstate="print"/>
            <a:stretch>
              <a:fillRect/>
            </a:stretch>
          </p:blipFill>
          <p:spPr>
            <a:xfrm>
              <a:off x="13389361" y="9172433"/>
              <a:ext cx="156707" cy="322115"/>
            </a:xfrm>
            <a:prstGeom prst="rect">
              <a:avLst/>
            </a:prstGeom>
          </p:spPr>
        </p:pic>
        <p:pic>
          <p:nvPicPr>
            <p:cNvPr id="9" name="object 9"/>
            <p:cNvPicPr/>
            <p:nvPr/>
          </p:nvPicPr>
          <p:blipFill>
            <a:blip r:embed="rId7" cstate="print"/>
            <a:stretch>
              <a:fillRect/>
            </a:stretch>
          </p:blipFill>
          <p:spPr>
            <a:xfrm>
              <a:off x="12721623" y="9291947"/>
              <a:ext cx="278618" cy="482424"/>
            </a:xfrm>
            <a:prstGeom prst="rect">
              <a:avLst/>
            </a:prstGeom>
          </p:spPr>
        </p:pic>
        <p:pic>
          <p:nvPicPr>
            <p:cNvPr id="10" name="object 10"/>
            <p:cNvPicPr/>
            <p:nvPr/>
          </p:nvPicPr>
          <p:blipFill>
            <a:blip r:embed="rId8" cstate="print"/>
            <a:stretch>
              <a:fillRect/>
            </a:stretch>
          </p:blipFill>
          <p:spPr>
            <a:xfrm>
              <a:off x="14424628" y="8312605"/>
              <a:ext cx="765055" cy="987959"/>
            </a:xfrm>
            <a:prstGeom prst="rect">
              <a:avLst/>
            </a:prstGeom>
          </p:spPr>
        </p:pic>
        <p:pic>
          <p:nvPicPr>
            <p:cNvPr id="11" name="object 11"/>
            <p:cNvPicPr/>
            <p:nvPr/>
          </p:nvPicPr>
          <p:blipFill>
            <a:blip r:embed="rId9" cstate="print"/>
            <a:stretch>
              <a:fillRect/>
            </a:stretch>
          </p:blipFill>
          <p:spPr>
            <a:xfrm>
              <a:off x="14885044" y="9376457"/>
              <a:ext cx="254306" cy="128153"/>
            </a:xfrm>
            <a:prstGeom prst="rect">
              <a:avLst/>
            </a:prstGeom>
          </p:spPr>
        </p:pic>
        <p:pic>
          <p:nvPicPr>
            <p:cNvPr id="12" name="object 12"/>
            <p:cNvPicPr/>
            <p:nvPr/>
          </p:nvPicPr>
          <p:blipFill>
            <a:blip r:embed="rId10" cstate="print"/>
            <a:stretch>
              <a:fillRect/>
            </a:stretch>
          </p:blipFill>
          <p:spPr>
            <a:xfrm>
              <a:off x="13108313" y="9457879"/>
              <a:ext cx="244463" cy="461284"/>
            </a:xfrm>
            <a:prstGeom prst="rect">
              <a:avLst/>
            </a:prstGeom>
          </p:spPr>
        </p:pic>
        <p:pic>
          <p:nvPicPr>
            <p:cNvPr id="13" name="object 13"/>
            <p:cNvPicPr/>
            <p:nvPr/>
          </p:nvPicPr>
          <p:blipFill>
            <a:blip r:embed="rId11" cstate="print"/>
            <a:stretch>
              <a:fillRect/>
            </a:stretch>
          </p:blipFill>
          <p:spPr>
            <a:xfrm>
              <a:off x="11259594" y="9288984"/>
              <a:ext cx="77055" cy="92300"/>
            </a:xfrm>
            <a:prstGeom prst="rect">
              <a:avLst/>
            </a:prstGeom>
          </p:spPr>
        </p:pic>
        <p:pic>
          <p:nvPicPr>
            <p:cNvPr id="14" name="object 14"/>
            <p:cNvPicPr/>
            <p:nvPr/>
          </p:nvPicPr>
          <p:blipFill>
            <a:blip r:embed="rId12" cstate="print"/>
            <a:stretch>
              <a:fillRect/>
            </a:stretch>
          </p:blipFill>
          <p:spPr>
            <a:xfrm>
              <a:off x="8353494" y="8315883"/>
              <a:ext cx="301591" cy="90594"/>
            </a:xfrm>
            <a:prstGeom prst="rect">
              <a:avLst/>
            </a:prstGeom>
          </p:spPr>
        </p:pic>
        <p:pic>
          <p:nvPicPr>
            <p:cNvPr id="15" name="object 15"/>
            <p:cNvPicPr/>
            <p:nvPr/>
          </p:nvPicPr>
          <p:blipFill>
            <a:blip r:embed="rId13" cstate="print"/>
            <a:stretch>
              <a:fillRect/>
            </a:stretch>
          </p:blipFill>
          <p:spPr>
            <a:xfrm>
              <a:off x="10152465" y="7901605"/>
              <a:ext cx="3457422" cy="1044655"/>
            </a:xfrm>
            <a:prstGeom prst="rect">
              <a:avLst/>
            </a:prstGeom>
          </p:spPr>
        </p:pic>
        <p:pic>
          <p:nvPicPr>
            <p:cNvPr id="16" name="object 16"/>
            <p:cNvPicPr/>
            <p:nvPr/>
          </p:nvPicPr>
          <p:blipFill>
            <a:blip r:embed="rId14" cstate="print"/>
            <a:stretch>
              <a:fillRect/>
            </a:stretch>
          </p:blipFill>
          <p:spPr>
            <a:xfrm>
              <a:off x="8351483" y="8450370"/>
              <a:ext cx="305341" cy="28491"/>
            </a:xfrm>
            <a:prstGeom prst="rect">
              <a:avLst/>
            </a:prstGeom>
          </p:spPr>
        </p:pic>
        <p:pic>
          <p:nvPicPr>
            <p:cNvPr id="17" name="object 17"/>
            <p:cNvPicPr/>
            <p:nvPr/>
          </p:nvPicPr>
          <p:blipFill>
            <a:blip r:embed="rId15" cstate="print"/>
            <a:stretch>
              <a:fillRect/>
            </a:stretch>
          </p:blipFill>
          <p:spPr>
            <a:xfrm>
              <a:off x="11791452" y="9622638"/>
              <a:ext cx="56689" cy="63715"/>
            </a:xfrm>
            <a:prstGeom prst="rect">
              <a:avLst/>
            </a:prstGeom>
          </p:spPr>
        </p:pic>
        <p:pic>
          <p:nvPicPr>
            <p:cNvPr id="18" name="object 18"/>
            <p:cNvPicPr/>
            <p:nvPr/>
          </p:nvPicPr>
          <p:blipFill>
            <a:blip r:embed="rId16" cstate="print"/>
            <a:stretch>
              <a:fillRect/>
            </a:stretch>
          </p:blipFill>
          <p:spPr>
            <a:xfrm>
              <a:off x="7994741" y="513481"/>
              <a:ext cx="9137962" cy="10163010"/>
            </a:xfrm>
            <a:prstGeom prst="rect">
              <a:avLst/>
            </a:prstGeom>
          </p:spPr>
        </p:pic>
      </p:grpSp>
      <p:sp>
        <p:nvSpPr>
          <p:cNvPr id="19" name="object 19"/>
          <p:cNvSpPr txBox="1"/>
          <p:nvPr/>
        </p:nvSpPr>
        <p:spPr>
          <a:xfrm>
            <a:off x="1167494" y="6085827"/>
            <a:ext cx="9498708" cy="1281761"/>
          </a:xfrm>
          <a:prstGeom prst="rect">
            <a:avLst/>
          </a:prstGeom>
        </p:spPr>
        <p:txBody>
          <a:bodyPr vert="horz" wrap="square" lIns="0" tIns="12065" rIns="0" bIns="0" rtlCol="0">
            <a:spAutoFit/>
          </a:bodyPr>
          <a:lstStyle/>
          <a:p>
            <a:pPr marL="12700">
              <a:lnSpc>
                <a:spcPct val="100000"/>
              </a:lnSpc>
              <a:spcBef>
                <a:spcPts val="95"/>
              </a:spcBef>
              <a:tabLst>
                <a:tab pos="7651115" algn="l"/>
              </a:tabLst>
            </a:pP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DEM</a:t>
            </a:r>
            <a:r>
              <a:rPr sz="8250" b="1" spc="340" dirty="0">
                <a:solidFill>
                  <a:srgbClr val="FFFFFF"/>
                </a:solidFill>
                <a:latin typeface="Source Sans Pro SemiBold" panose="020B0503030403020204" pitchFamily="34" charset="0"/>
                <a:ea typeface="Source Sans Pro SemiBold" panose="020B0503030403020204" pitchFamily="34" charset="0"/>
                <a:cs typeface="SourceSansPro-SemiBold"/>
              </a:rPr>
              <a:t>Y</a:t>
            </a:r>
            <a:r>
              <a:rPr sz="8250" b="1" spc="320" dirty="0">
                <a:solidFill>
                  <a:srgbClr val="FFFFFF"/>
                </a:solidFill>
                <a:latin typeface="Source Sans Pro SemiBold" panose="020B0503030403020204" pitchFamily="34" charset="0"/>
                <a:ea typeface="Source Sans Pro SemiBold" panose="020B0503030403020204" pitchFamily="34" charset="0"/>
                <a:cs typeface="SourceSansPro-SemiBold"/>
              </a:rPr>
              <a:t>S</a:t>
            </a: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TI</a:t>
            </a:r>
            <a:r>
              <a:rPr sz="8250" b="1" spc="440" dirty="0">
                <a:solidFill>
                  <a:srgbClr val="FFFFFF"/>
                </a:solidFill>
                <a:latin typeface="Source Sans Pro SemiBold" panose="020B0503030403020204" pitchFamily="34" charset="0"/>
                <a:ea typeface="Source Sans Pro SemiBold" panose="020B0503030403020204" pitchFamily="34" charset="0"/>
                <a:cs typeface="SourceSansPro-SemiBold"/>
              </a:rPr>
              <a:t>F</a:t>
            </a: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YIN</a:t>
            </a:r>
            <a:r>
              <a:rPr sz="8250" b="1" spc="-5" dirty="0">
                <a:solidFill>
                  <a:srgbClr val="FFFFFF"/>
                </a:solidFill>
                <a:latin typeface="Source Sans Pro SemiBold" panose="020B0503030403020204" pitchFamily="34" charset="0"/>
                <a:ea typeface="Source Sans Pro SemiBold" panose="020B0503030403020204" pitchFamily="34" charset="0"/>
                <a:cs typeface="SourceSansPro-SemiBold"/>
              </a:rPr>
              <a:t>G</a:t>
            </a:r>
            <a:r>
              <a:rPr sz="8250" b="1"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AI</a:t>
            </a:r>
            <a:endParaRPr sz="8250" b="1" dirty="0">
              <a:latin typeface="Source Sans Pro SemiBold" panose="020B0503030403020204" pitchFamily="34" charset="0"/>
              <a:ea typeface="Source Sans Pro SemiBold" panose="020B0503030403020204" pitchFamily="34" charset="0"/>
              <a:cs typeface="SourceSansPro-SemiBold"/>
            </a:endParaRPr>
          </a:p>
        </p:txBody>
      </p:sp>
      <p:sp>
        <p:nvSpPr>
          <p:cNvPr id="20" name="object 20"/>
          <p:cNvSpPr/>
          <p:nvPr/>
        </p:nvSpPr>
        <p:spPr>
          <a:xfrm>
            <a:off x="18564074" y="0"/>
            <a:ext cx="1540510" cy="5748020"/>
          </a:xfrm>
          <a:custGeom>
            <a:avLst/>
            <a:gdLst/>
            <a:ahLst/>
            <a:cxnLst/>
            <a:rect l="l" t="t" r="r" b="b"/>
            <a:pathLst>
              <a:path w="1540509" h="5748020">
                <a:moveTo>
                  <a:pt x="1540026" y="0"/>
                </a:moveTo>
                <a:lnTo>
                  <a:pt x="0" y="0"/>
                </a:lnTo>
                <a:lnTo>
                  <a:pt x="1540026" y="5747448"/>
                </a:lnTo>
                <a:lnTo>
                  <a:pt x="1540026" y="0"/>
                </a:lnTo>
                <a:close/>
              </a:path>
            </a:pathLst>
          </a:custGeom>
          <a:solidFill>
            <a:srgbClr val="094183"/>
          </a:solidFill>
        </p:spPr>
        <p:txBody>
          <a:bodyPr wrap="square" lIns="0" tIns="0" rIns="0" bIns="0" rtlCol="0"/>
          <a:lstStyle/>
          <a:p>
            <a:endParaRPr/>
          </a:p>
        </p:txBody>
      </p:sp>
      <p:sp>
        <p:nvSpPr>
          <p:cNvPr id="24" name="object 21">
            <a:extLst>
              <a:ext uri="{FF2B5EF4-FFF2-40B4-BE49-F238E27FC236}">
                <a16:creationId xmlns:a16="http://schemas.microsoft.com/office/drawing/2014/main" id="{4F2DF65C-E63D-A6E3-85EA-0B8C485627E8}"/>
              </a:ext>
            </a:extLst>
          </p:cNvPr>
          <p:cNvSpPr txBox="1"/>
          <p:nvPr/>
        </p:nvSpPr>
        <p:spPr>
          <a:xfrm>
            <a:off x="1167494" y="8400794"/>
            <a:ext cx="7452828" cy="2114169"/>
          </a:xfrm>
          <a:prstGeom prst="rect">
            <a:avLst/>
          </a:prstGeom>
        </p:spPr>
        <p:txBody>
          <a:bodyPr vert="horz" wrap="square" lIns="0" tIns="125730" rIns="0" bIns="0" rtlCol="0">
            <a:spAutoFit/>
          </a:bodyPr>
          <a:lstStyle/>
          <a:p>
            <a:pPr marL="12700">
              <a:lnSpc>
                <a:spcPct val="100000"/>
              </a:lnSpc>
              <a:spcBef>
                <a:spcPts val="990"/>
              </a:spcBef>
            </a:pPr>
            <a:r>
              <a:rPr sz="2000" b="1" spc="15" dirty="0">
                <a:solidFill>
                  <a:srgbClr val="FFFFFF"/>
                </a:solidFill>
                <a:latin typeface="Source Sans Pro"/>
                <a:cs typeface="Source Sans Pro"/>
              </a:rPr>
              <a:t>Tim</a:t>
            </a:r>
            <a:r>
              <a:rPr sz="2000" b="1" spc="-10" dirty="0">
                <a:solidFill>
                  <a:srgbClr val="FFFFFF"/>
                </a:solidFill>
                <a:latin typeface="Source Sans Pro"/>
                <a:cs typeface="Source Sans Pro"/>
              </a:rPr>
              <a:t> </a:t>
            </a:r>
            <a:r>
              <a:rPr sz="2000" b="1" spc="10" dirty="0">
                <a:solidFill>
                  <a:srgbClr val="FFFFFF"/>
                </a:solidFill>
                <a:latin typeface="Source Sans Pro"/>
                <a:cs typeface="Source Sans Pro"/>
              </a:rPr>
              <a:t>Miller</a:t>
            </a:r>
            <a:endParaRPr sz="2000" dirty="0">
              <a:latin typeface="Source Sans Pro"/>
              <a:cs typeface="Source Sans Pro"/>
            </a:endParaRPr>
          </a:p>
          <a:p>
            <a:pPr marL="12700" marR="1173480">
              <a:lnSpc>
                <a:spcPct val="104200"/>
              </a:lnSpc>
              <a:spcBef>
                <a:spcPts val="825"/>
              </a:spcBef>
            </a:pPr>
            <a:r>
              <a:rPr sz="2000" spc="15" dirty="0">
                <a:solidFill>
                  <a:srgbClr val="FFFFFF"/>
                </a:solidFill>
                <a:latin typeface="Source Sans Pro"/>
                <a:cs typeface="Source Sans Pro"/>
              </a:rPr>
              <a:t>School</a:t>
            </a:r>
            <a:r>
              <a:rPr sz="2000" dirty="0">
                <a:solidFill>
                  <a:srgbClr val="FFFFFF"/>
                </a:solidFill>
                <a:latin typeface="Source Sans Pro"/>
                <a:cs typeface="Source Sans Pro"/>
              </a:rPr>
              <a:t> </a:t>
            </a:r>
            <a:r>
              <a:rPr sz="2000" spc="10" dirty="0">
                <a:solidFill>
                  <a:srgbClr val="FFFFFF"/>
                </a:solidFill>
                <a:latin typeface="Source Sans Pro"/>
                <a:cs typeface="Source Sans Pro"/>
              </a:rPr>
              <a:t>of</a:t>
            </a:r>
            <a:r>
              <a:rPr sz="2000" dirty="0">
                <a:solidFill>
                  <a:srgbClr val="FFFFFF"/>
                </a:solidFill>
                <a:latin typeface="Source Sans Pro"/>
                <a:cs typeface="Source Sans Pro"/>
              </a:rPr>
              <a:t> </a:t>
            </a:r>
            <a:r>
              <a:rPr lang="en-AU" sz="2000" spc="15" dirty="0">
                <a:solidFill>
                  <a:srgbClr val="FFFFFF"/>
                </a:solidFill>
                <a:latin typeface="Source Sans Pro"/>
                <a:cs typeface="Source Sans Pro"/>
              </a:rPr>
              <a:t>Electrical Engineering and Computer Science</a:t>
            </a:r>
            <a:endParaRPr sz="2000" dirty="0">
              <a:latin typeface="Source Sans Pro"/>
              <a:cs typeface="Source Sans Pro"/>
            </a:endParaRPr>
          </a:p>
          <a:p>
            <a:pPr marL="12700">
              <a:lnSpc>
                <a:spcPct val="100000"/>
              </a:lnSpc>
              <a:spcBef>
                <a:spcPts val="75"/>
              </a:spcBef>
            </a:pPr>
            <a:r>
              <a:rPr lang="en-AU" sz="2000" spc="5" dirty="0">
                <a:solidFill>
                  <a:srgbClr val="FFFFFF"/>
                </a:solidFill>
                <a:latin typeface="Source Sans Pro"/>
                <a:cs typeface="Source Sans Pro"/>
              </a:rPr>
              <a:t>The University of Queensland, Australia</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E: timothy.miller@uq.edu.au</a:t>
            </a:r>
          </a:p>
          <a:p>
            <a:pPr marL="12700">
              <a:lnSpc>
                <a:spcPct val="100000"/>
              </a:lnSpc>
              <a:spcBef>
                <a:spcPts val="75"/>
              </a:spcBef>
            </a:pPr>
            <a:r>
              <a:rPr lang="en-AU" sz="2000" spc="5" dirty="0">
                <a:solidFill>
                  <a:srgbClr val="FFFFFF"/>
                </a:solidFill>
                <a:latin typeface="Source Sans Pro"/>
                <a:cs typeface="Source Sans Pro"/>
              </a:rPr>
              <a:t>T: @tmiller_uq</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W: https://uqtmiller.github.io/</a:t>
            </a:r>
            <a:endParaRPr sz="2000" dirty="0">
              <a:latin typeface="Source Sans Pro"/>
              <a:cs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a:spLocks/>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grpSp>
        <p:nvGrpSpPr>
          <p:cNvPr id="4" name="object 4"/>
          <p:cNvGrpSpPr/>
          <p:nvPr/>
        </p:nvGrpSpPr>
        <p:grpSpPr>
          <a:xfrm>
            <a:off x="6545696" y="2838583"/>
            <a:ext cx="7456805" cy="6943725"/>
            <a:chOff x="6545696" y="2838583"/>
            <a:chExt cx="7456805" cy="6943725"/>
          </a:xfrm>
        </p:grpSpPr>
        <p:sp>
          <p:nvSpPr>
            <p:cNvPr id="5" name="object 5"/>
            <p:cNvSpPr/>
            <p:nvPr/>
          </p:nvSpPr>
          <p:spPr>
            <a:xfrm>
              <a:off x="6656076" y="2846520"/>
              <a:ext cx="7338059" cy="6824980"/>
            </a:xfrm>
            <a:custGeom>
              <a:avLst/>
              <a:gdLst/>
              <a:ahLst/>
              <a:cxnLst/>
              <a:rect l="l" t="t" r="r" b="b"/>
              <a:pathLst>
                <a:path w="7338059" h="6824980">
                  <a:moveTo>
                    <a:pt x="7337985" y="6824975"/>
                  </a:moveTo>
                  <a:lnTo>
                    <a:pt x="0" y="6824975"/>
                  </a:lnTo>
                  <a:lnTo>
                    <a:pt x="0" y="0"/>
                  </a:lnTo>
                </a:path>
              </a:pathLst>
            </a:custGeom>
            <a:ln w="15402">
              <a:solidFill>
                <a:srgbClr val="094183"/>
              </a:solidFill>
            </a:ln>
          </p:spPr>
          <p:txBody>
            <a:bodyPr wrap="square" lIns="0" tIns="0" rIns="0" bIns="0" rtlCol="0"/>
            <a:lstStyle/>
            <a:p>
              <a:endParaRPr/>
            </a:p>
          </p:txBody>
        </p:sp>
        <p:sp>
          <p:nvSpPr>
            <p:cNvPr id="6" name="object 6"/>
            <p:cNvSpPr/>
            <p:nvPr/>
          </p:nvSpPr>
          <p:spPr>
            <a:xfrm>
              <a:off x="6553634" y="384983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7" name="object 7"/>
            <p:cNvSpPr/>
            <p:nvPr/>
          </p:nvSpPr>
          <p:spPr>
            <a:xfrm>
              <a:off x="6553634" y="6760664"/>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8" name="object 8"/>
            <p:cNvSpPr/>
            <p:nvPr/>
          </p:nvSpPr>
          <p:spPr>
            <a:xfrm>
              <a:off x="6553634" y="482010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9" name="object 9"/>
            <p:cNvSpPr/>
            <p:nvPr/>
          </p:nvSpPr>
          <p:spPr>
            <a:xfrm>
              <a:off x="6553634" y="773094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0" name="object 10"/>
            <p:cNvSpPr/>
            <p:nvPr/>
          </p:nvSpPr>
          <p:spPr>
            <a:xfrm>
              <a:off x="6553634" y="5790387"/>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1" name="object 11"/>
            <p:cNvSpPr/>
            <p:nvPr/>
          </p:nvSpPr>
          <p:spPr>
            <a:xfrm>
              <a:off x="6553634" y="870121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2" name="object 12"/>
            <p:cNvSpPr/>
            <p:nvPr/>
          </p:nvSpPr>
          <p:spPr>
            <a:xfrm>
              <a:off x="6553634" y="2879555"/>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3" name="object 13"/>
            <p:cNvSpPr/>
            <p:nvPr/>
          </p:nvSpPr>
          <p:spPr>
            <a:xfrm>
              <a:off x="6553634" y="9671496"/>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4" name="object 14"/>
            <p:cNvSpPr/>
            <p:nvPr/>
          </p:nvSpPr>
          <p:spPr>
            <a:xfrm>
              <a:off x="7703783"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5" name="object 15"/>
            <p:cNvSpPr/>
            <p:nvPr/>
          </p:nvSpPr>
          <p:spPr>
            <a:xfrm>
              <a:off x="10846904"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6" name="object 16"/>
            <p:cNvSpPr/>
            <p:nvPr/>
          </p:nvSpPr>
          <p:spPr>
            <a:xfrm>
              <a:off x="875148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7" name="object 17"/>
            <p:cNvSpPr/>
            <p:nvPr/>
          </p:nvSpPr>
          <p:spPr>
            <a:xfrm>
              <a:off x="11894611"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8" name="object 18"/>
            <p:cNvSpPr/>
            <p:nvPr/>
          </p:nvSpPr>
          <p:spPr>
            <a:xfrm>
              <a:off x="9799197"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9" name="object 19"/>
            <p:cNvSpPr/>
            <p:nvPr/>
          </p:nvSpPr>
          <p:spPr>
            <a:xfrm>
              <a:off x="1294231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20" name="object 20"/>
            <p:cNvSpPr/>
            <p:nvPr/>
          </p:nvSpPr>
          <p:spPr>
            <a:xfrm>
              <a:off x="6656075"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grpSp>
      <p:sp>
        <p:nvSpPr>
          <p:cNvPr id="21" name="object 21"/>
          <p:cNvSpPr txBox="1"/>
          <p:nvPr/>
        </p:nvSpPr>
        <p:spPr>
          <a:xfrm>
            <a:off x="6206676" y="275532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350</a:t>
            </a:r>
            <a:endParaRPr sz="1300">
              <a:latin typeface="SourceSansPro-SemiBold"/>
              <a:cs typeface="SourceSansPro-SemiBold"/>
            </a:endParaRPr>
          </a:p>
        </p:txBody>
      </p:sp>
      <p:sp>
        <p:nvSpPr>
          <p:cNvPr id="22" name="object 22"/>
          <p:cNvSpPr txBox="1"/>
          <p:nvPr/>
        </p:nvSpPr>
        <p:spPr>
          <a:xfrm>
            <a:off x="6206676" y="372413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a:latin typeface="SourceSansPro-SemiBold"/>
              <a:cs typeface="SourceSansPro-SemiBold"/>
            </a:endParaRPr>
          </a:p>
        </p:txBody>
      </p:sp>
      <p:sp>
        <p:nvSpPr>
          <p:cNvPr id="23" name="object 23"/>
          <p:cNvSpPr txBox="1"/>
          <p:nvPr/>
        </p:nvSpPr>
        <p:spPr>
          <a:xfrm>
            <a:off x="6206676" y="469295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250</a:t>
            </a:r>
            <a:endParaRPr sz="1300">
              <a:latin typeface="SourceSansPro-SemiBold"/>
              <a:cs typeface="SourceSansPro-SemiBold"/>
            </a:endParaRPr>
          </a:p>
        </p:txBody>
      </p:sp>
      <p:sp>
        <p:nvSpPr>
          <p:cNvPr id="24" name="object 24"/>
          <p:cNvSpPr txBox="1"/>
          <p:nvPr/>
        </p:nvSpPr>
        <p:spPr>
          <a:xfrm>
            <a:off x="6206676" y="566176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25" name="object 25"/>
          <p:cNvSpPr txBox="1"/>
          <p:nvPr/>
        </p:nvSpPr>
        <p:spPr>
          <a:xfrm>
            <a:off x="6206676" y="663058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150</a:t>
            </a:r>
            <a:endParaRPr sz="1300">
              <a:latin typeface="SourceSansPro-SemiBold"/>
              <a:cs typeface="SourceSansPro-SemiBold"/>
            </a:endParaRPr>
          </a:p>
        </p:txBody>
      </p:sp>
      <p:sp>
        <p:nvSpPr>
          <p:cNvPr id="26" name="object 26"/>
          <p:cNvSpPr txBox="1"/>
          <p:nvPr/>
        </p:nvSpPr>
        <p:spPr>
          <a:xfrm>
            <a:off x="6206676" y="759939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27" name="object 27"/>
          <p:cNvSpPr txBox="1"/>
          <p:nvPr/>
        </p:nvSpPr>
        <p:spPr>
          <a:xfrm>
            <a:off x="6293596" y="8568214"/>
            <a:ext cx="199390"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a:t>
            </a:r>
            <a:endParaRPr sz="1300">
              <a:latin typeface="SourceSansPro-SemiBold"/>
              <a:cs typeface="SourceSansPro-SemiBold"/>
            </a:endParaRPr>
          </a:p>
        </p:txBody>
      </p:sp>
      <p:sp>
        <p:nvSpPr>
          <p:cNvPr id="28" name="object 28"/>
          <p:cNvSpPr txBox="1"/>
          <p:nvPr/>
        </p:nvSpPr>
        <p:spPr>
          <a:xfrm>
            <a:off x="6380514" y="9537029"/>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29" name="object 29"/>
          <p:cNvSpPr txBox="1"/>
          <p:nvPr/>
        </p:nvSpPr>
        <p:spPr>
          <a:xfrm>
            <a:off x="7566235"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dirty="0">
              <a:latin typeface="SourceSansPro-SemiBold"/>
              <a:cs typeface="SourceSansPro-SemiBold"/>
            </a:endParaRPr>
          </a:p>
        </p:txBody>
      </p:sp>
      <p:sp>
        <p:nvSpPr>
          <p:cNvPr id="30" name="object 30"/>
          <p:cNvSpPr txBox="1"/>
          <p:nvPr/>
        </p:nvSpPr>
        <p:spPr>
          <a:xfrm>
            <a:off x="6599929" y="9769948"/>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1" name="object 31"/>
          <p:cNvSpPr txBox="1"/>
          <p:nvPr/>
        </p:nvSpPr>
        <p:spPr>
          <a:xfrm>
            <a:off x="9334359" y="2033161"/>
            <a:ext cx="1839066"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10" dirty="0">
                <a:solidFill>
                  <a:srgbClr val="094183"/>
                </a:solidFill>
                <a:latin typeface="SourceSansPro-SemiBoldItalic"/>
                <a:cs typeface="SourceSansPro-SemiBoldItalic"/>
              </a:rPr>
              <a:t>b</a:t>
            </a:r>
            <a:endParaRPr sz="2800" dirty="0">
              <a:latin typeface="SourceSansPro-SemiBoldItalic"/>
              <a:cs typeface="SourceSansPro-SemiBoldItalic"/>
            </a:endParaRPr>
          </a:p>
        </p:txBody>
      </p:sp>
      <p:sp>
        <p:nvSpPr>
          <p:cNvPr id="32" name="object 32"/>
          <p:cNvSpPr txBox="1"/>
          <p:nvPr/>
        </p:nvSpPr>
        <p:spPr>
          <a:xfrm>
            <a:off x="5625660" y="4615638"/>
            <a:ext cx="300082" cy="3082404"/>
          </a:xfrm>
          <a:prstGeom prst="rect">
            <a:avLst/>
          </a:prstGeom>
        </p:spPr>
        <p:txBody>
          <a:bodyPr vert="vert270" wrap="square" lIns="0" tIns="7620" rIns="0" bIns="0" rtlCol="0">
            <a:spAutoFit/>
          </a:bodyPr>
          <a:lstStyle/>
          <a:p>
            <a:pPr marL="12700" algn="ctr">
              <a:lnSpc>
                <a:spcPct val="100000"/>
              </a:lnSpc>
              <a:spcBef>
                <a:spcPts val="60"/>
              </a:spcBef>
            </a:pPr>
            <a:r>
              <a:rPr sz="1950" b="1" spc="140" dirty="0">
                <a:solidFill>
                  <a:srgbClr val="094183"/>
                </a:solidFill>
                <a:latin typeface="Source Sans Pro"/>
                <a:cs typeface="Source Sans Pro"/>
              </a:rPr>
              <a:t>LOAN</a:t>
            </a:r>
            <a:r>
              <a:rPr sz="1950" b="1" spc="400" dirty="0">
                <a:solidFill>
                  <a:srgbClr val="094183"/>
                </a:solidFill>
                <a:latin typeface="Source Sans Pro"/>
                <a:cs typeface="Source Sans Pro"/>
              </a:rPr>
              <a:t> </a:t>
            </a:r>
            <a:r>
              <a:rPr sz="1950" b="1" spc="185" dirty="0">
                <a:solidFill>
                  <a:srgbClr val="094183"/>
                </a:solidFill>
                <a:latin typeface="Source Sans Pro"/>
                <a:cs typeface="Source Sans Pro"/>
              </a:rPr>
              <a:t>AMOUNT</a:t>
            </a:r>
            <a:r>
              <a:rPr sz="1950" b="1" spc="-160" dirty="0">
                <a:solidFill>
                  <a:srgbClr val="094183"/>
                </a:solidFill>
                <a:latin typeface="Source Sans Pro"/>
                <a:cs typeface="Source Sans Pro"/>
              </a:rPr>
              <a:t> </a:t>
            </a:r>
            <a:r>
              <a:rPr lang="en-AU" sz="1950" b="1" spc="-160" dirty="0">
                <a:solidFill>
                  <a:srgbClr val="094183"/>
                </a:solidFill>
                <a:latin typeface="Source Sans Pro"/>
                <a:cs typeface="Source Sans Pro"/>
              </a:rPr>
              <a:t> </a:t>
            </a:r>
            <a:r>
              <a:rPr lang="en-AU" sz="1950" b="1" spc="140" dirty="0">
                <a:solidFill>
                  <a:srgbClr val="094183"/>
                </a:solidFill>
                <a:latin typeface="Source Sans Pro"/>
                <a:cs typeface="Source Sans Pro"/>
              </a:rPr>
              <a:t>($,000s)</a:t>
            </a:r>
            <a:endParaRPr sz="1950" dirty="0">
              <a:latin typeface="Source Sans Pro"/>
              <a:cs typeface="Source Sans Pro"/>
            </a:endParaRPr>
          </a:p>
        </p:txBody>
      </p:sp>
      <p:sp>
        <p:nvSpPr>
          <p:cNvPr id="33" name="object 33"/>
          <p:cNvSpPr txBox="1"/>
          <p:nvPr/>
        </p:nvSpPr>
        <p:spPr>
          <a:xfrm>
            <a:off x="8596792"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dirty="0">
              <a:latin typeface="SourceSansPro-SemiBold"/>
              <a:cs typeface="SourceSansPro-SemiBold"/>
            </a:endParaRPr>
          </a:p>
        </p:txBody>
      </p:sp>
      <p:sp>
        <p:nvSpPr>
          <p:cNvPr id="34" name="object 34"/>
          <p:cNvSpPr txBox="1"/>
          <p:nvPr/>
        </p:nvSpPr>
        <p:spPr>
          <a:xfrm>
            <a:off x="11743917"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500</a:t>
            </a:r>
            <a:endParaRPr sz="1300" dirty="0">
              <a:latin typeface="SourceSansPro-SemiBold"/>
              <a:cs typeface="SourceSansPro-SemiBold"/>
            </a:endParaRPr>
          </a:p>
        </p:txBody>
      </p:sp>
      <p:sp>
        <p:nvSpPr>
          <p:cNvPr id="35" name="object 35"/>
          <p:cNvSpPr txBox="1"/>
          <p:nvPr/>
        </p:nvSpPr>
        <p:spPr>
          <a:xfrm>
            <a:off x="9038123" y="10021926"/>
            <a:ext cx="2457621" cy="409086"/>
          </a:xfrm>
          <a:prstGeom prst="rect">
            <a:avLst/>
          </a:prstGeom>
        </p:spPr>
        <p:txBody>
          <a:bodyPr vert="horz" wrap="square" lIns="0" tIns="107950" rIns="0" bIns="0" rtlCol="0">
            <a:spAutoFit/>
          </a:bodyPr>
          <a:lstStyle/>
          <a:p>
            <a:pPr marL="107314" algn="ctr">
              <a:lnSpc>
                <a:spcPct val="100000"/>
              </a:lnSpc>
              <a:spcBef>
                <a:spcPts val="1045"/>
              </a:spcBef>
            </a:pPr>
            <a:r>
              <a:rPr sz="1950" b="1" spc="170" dirty="0">
                <a:solidFill>
                  <a:srgbClr val="094183"/>
                </a:solidFill>
                <a:latin typeface="Source Sans Pro"/>
                <a:cs typeface="Source Sans Pro"/>
              </a:rPr>
              <a:t>INCOME</a:t>
            </a:r>
            <a:r>
              <a:rPr lang="en-AU" sz="1950" b="1" spc="-160" dirty="0">
                <a:solidFill>
                  <a:srgbClr val="094183"/>
                </a:solidFill>
                <a:latin typeface="Source Sans Pro"/>
                <a:cs typeface="Source Sans Pro"/>
              </a:rPr>
              <a:t> ($,000s)</a:t>
            </a:r>
            <a:endParaRPr sz="1950" dirty="0">
              <a:latin typeface="Source Sans Pro"/>
              <a:cs typeface="Source Sans Pro"/>
            </a:endParaRPr>
          </a:p>
        </p:txBody>
      </p:sp>
      <p:grpSp>
        <p:nvGrpSpPr>
          <p:cNvPr id="37" name="object 37"/>
          <p:cNvGrpSpPr/>
          <p:nvPr/>
        </p:nvGrpSpPr>
        <p:grpSpPr>
          <a:xfrm>
            <a:off x="6888776" y="3095211"/>
            <a:ext cx="6315075" cy="5944235"/>
            <a:chOff x="6888776" y="3095211"/>
            <a:chExt cx="6315075" cy="5944235"/>
          </a:xfrm>
        </p:grpSpPr>
        <p:sp>
          <p:nvSpPr>
            <p:cNvPr id="38" name="object 38"/>
            <p:cNvSpPr/>
            <p:nvPr/>
          </p:nvSpPr>
          <p:spPr>
            <a:xfrm>
              <a:off x="6888776" y="8652835"/>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39" name="object 39"/>
            <p:cNvPicPr/>
            <p:nvPr/>
          </p:nvPicPr>
          <p:blipFill>
            <a:blip r:embed="rId3" cstate="print"/>
            <a:stretch>
              <a:fillRect/>
            </a:stretch>
          </p:blipFill>
          <p:spPr>
            <a:xfrm>
              <a:off x="7118301" y="8494993"/>
              <a:ext cx="87316" cy="87327"/>
            </a:xfrm>
            <a:prstGeom prst="rect">
              <a:avLst/>
            </a:prstGeom>
          </p:spPr>
        </p:pic>
        <p:pic>
          <p:nvPicPr>
            <p:cNvPr id="40" name="object 40"/>
            <p:cNvPicPr/>
            <p:nvPr/>
          </p:nvPicPr>
          <p:blipFill>
            <a:blip r:embed="rId4" cstate="print"/>
            <a:stretch>
              <a:fillRect/>
            </a:stretch>
          </p:blipFill>
          <p:spPr>
            <a:xfrm>
              <a:off x="7165472" y="7925386"/>
              <a:ext cx="87316" cy="87327"/>
            </a:xfrm>
            <a:prstGeom prst="rect">
              <a:avLst/>
            </a:prstGeom>
          </p:spPr>
        </p:pic>
        <p:pic>
          <p:nvPicPr>
            <p:cNvPr id="41" name="object 41"/>
            <p:cNvPicPr/>
            <p:nvPr/>
          </p:nvPicPr>
          <p:blipFill>
            <a:blip r:embed="rId3" cstate="print"/>
            <a:stretch>
              <a:fillRect/>
            </a:stretch>
          </p:blipFill>
          <p:spPr>
            <a:xfrm>
              <a:off x="7299077" y="8138130"/>
              <a:ext cx="87316" cy="87327"/>
            </a:xfrm>
            <a:prstGeom prst="rect">
              <a:avLst/>
            </a:prstGeom>
          </p:spPr>
        </p:pic>
        <p:pic>
          <p:nvPicPr>
            <p:cNvPr id="42" name="object 42"/>
            <p:cNvPicPr/>
            <p:nvPr/>
          </p:nvPicPr>
          <p:blipFill>
            <a:blip r:embed="rId5" cstate="print"/>
            <a:stretch>
              <a:fillRect/>
            </a:stretch>
          </p:blipFill>
          <p:spPr>
            <a:xfrm>
              <a:off x="7859847" y="7881511"/>
              <a:ext cx="87316" cy="87327"/>
            </a:xfrm>
            <a:prstGeom prst="rect">
              <a:avLst/>
            </a:prstGeom>
          </p:spPr>
        </p:pic>
        <p:pic>
          <p:nvPicPr>
            <p:cNvPr id="43" name="object 43"/>
            <p:cNvPicPr/>
            <p:nvPr/>
          </p:nvPicPr>
          <p:blipFill>
            <a:blip r:embed="rId6" cstate="print"/>
            <a:stretch>
              <a:fillRect/>
            </a:stretch>
          </p:blipFill>
          <p:spPr>
            <a:xfrm>
              <a:off x="8139481" y="8316779"/>
              <a:ext cx="87232" cy="87239"/>
            </a:xfrm>
            <a:prstGeom prst="rect">
              <a:avLst/>
            </a:prstGeom>
          </p:spPr>
        </p:pic>
        <p:pic>
          <p:nvPicPr>
            <p:cNvPr id="44" name="object 44"/>
            <p:cNvPicPr/>
            <p:nvPr/>
          </p:nvPicPr>
          <p:blipFill>
            <a:blip r:embed="rId6" cstate="print"/>
            <a:stretch>
              <a:fillRect/>
            </a:stretch>
          </p:blipFill>
          <p:spPr>
            <a:xfrm>
              <a:off x="7660737" y="8360654"/>
              <a:ext cx="87232" cy="87239"/>
            </a:xfrm>
            <a:prstGeom prst="rect">
              <a:avLst/>
            </a:prstGeom>
          </p:spPr>
        </p:pic>
        <p:pic>
          <p:nvPicPr>
            <p:cNvPr id="45" name="object 45"/>
            <p:cNvPicPr/>
            <p:nvPr/>
          </p:nvPicPr>
          <p:blipFill>
            <a:blip r:embed="rId6" cstate="print"/>
            <a:stretch>
              <a:fillRect/>
            </a:stretch>
          </p:blipFill>
          <p:spPr>
            <a:xfrm>
              <a:off x="8200859" y="7860505"/>
              <a:ext cx="87232" cy="87239"/>
            </a:xfrm>
            <a:prstGeom prst="rect">
              <a:avLst/>
            </a:prstGeom>
          </p:spPr>
        </p:pic>
        <p:pic>
          <p:nvPicPr>
            <p:cNvPr id="46" name="object 46"/>
            <p:cNvPicPr/>
            <p:nvPr/>
          </p:nvPicPr>
          <p:blipFill>
            <a:blip r:embed="rId7" cstate="print"/>
            <a:stretch>
              <a:fillRect/>
            </a:stretch>
          </p:blipFill>
          <p:spPr>
            <a:xfrm>
              <a:off x="8697973" y="7436979"/>
              <a:ext cx="87232" cy="87239"/>
            </a:xfrm>
            <a:prstGeom prst="rect">
              <a:avLst/>
            </a:prstGeom>
          </p:spPr>
        </p:pic>
        <p:pic>
          <p:nvPicPr>
            <p:cNvPr id="47" name="object 47"/>
            <p:cNvPicPr/>
            <p:nvPr/>
          </p:nvPicPr>
          <p:blipFill>
            <a:blip r:embed="rId6" cstate="print"/>
            <a:stretch>
              <a:fillRect/>
            </a:stretch>
          </p:blipFill>
          <p:spPr>
            <a:xfrm>
              <a:off x="9218333" y="7332670"/>
              <a:ext cx="87232" cy="87239"/>
            </a:xfrm>
            <a:prstGeom prst="rect">
              <a:avLst/>
            </a:prstGeom>
          </p:spPr>
        </p:pic>
        <p:pic>
          <p:nvPicPr>
            <p:cNvPr id="48" name="object 48"/>
            <p:cNvPicPr/>
            <p:nvPr/>
          </p:nvPicPr>
          <p:blipFill>
            <a:blip r:embed="rId6" cstate="print"/>
            <a:stretch>
              <a:fillRect/>
            </a:stretch>
          </p:blipFill>
          <p:spPr>
            <a:xfrm>
              <a:off x="8371906" y="7677882"/>
              <a:ext cx="87232" cy="87239"/>
            </a:xfrm>
            <a:prstGeom prst="rect">
              <a:avLst/>
            </a:prstGeom>
          </p:spPr>
        </p:pic>
        <p:sp>
          <p:nvSpPr>
            <p:cNvPr id="49" name="object 49"/>
            <p:cNvSpPr/>
            <p:nvPr/>
          </p:nvSpPr>
          <p:spPr>
            <a:xfrm>
              <a:off x="6888776" y="8745702"/>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50" name="object 50"/>
            <p:cNvPicPr/>
            <p:nvPr/>
          </p:nvPicPr>
          <p:blipFill>
            <a:blip r:embed="rId3" cstate="print"/>
            <a:stretch>
              <a:fillRect/>
            </a:stretch>
          </p:blipFill>
          <p:spPr>
            <a:xfrm>
              <a:off x="7552849" y="8548195"/>
              <a:ext cx="87316" cy="87327"/>
            </a:xfrm>
            <a:prstGeom prst="rect">
              <a:avLst/>
            </a:prstGeom>
          </p:spPr>
        </p:pic>
        <p:pic>
          <p:nvPicPr>
            <p:cNvPr id="51" name="object 51"/>
            <p:cNvPicPr/>
            <p:nvPr/>
          </p:nvPicPr>
          <p:blipFill>
            <a:blip r:embed="rId4" cstate="print"/>
            <a:stretch>
              <a:fillRect/>
            </a:stretch>
          </p:blipFill>
          <p:spPr>
            <a:xfrm>
              <a:off x="7165472" y="8863835"/>
              <a:ext cx="87316" cy="87327"/>
            </a:xfrm>
            <a:prstGeom prst="rect">
              <a:avLst/>
            </a:prstGeom>
          </p:spPr>
        </p:pic>
        <p:pic>
          <p:nvPicPr>
            <p:cNvPr id="52" name="object 52"/>
            <p:cNvPicPr/>
            <p:nvPr/>
          </p:nvPicPr>
          <p:blipFill>
            <a:blip r:embed="rId8" cstate="print"/>
            <a:stretch>
              <a:fillRect/>
            </a:stretch>
          </p:blipFill>
          <p:spPr>
            <a:xfrm>
              <a:off x="7888572" y="8182005"/>
              <a:ext cx="87316" cy="87327"/>
            </a:xfrm>
            <a:prstGeom prst="rect">
              <a:avLst/>
            </a:prstGeom>
          </p:spPr>
        </p:pic>
        <p:pic>
          <p:nvPicPr>
            <p:cNvPr id="53" name="object 53"/>
            <p:cNvPicPr/>
            <p:nvPr/>
          </p:nvPicPr>
          <p:blipFill>
            <a:blip r:embed="rId4" cstate="print"/>
            <a:stretch>
              <a:fillRect/>
            </a:stretch>
          </p:blipFill>
          <p:spPr>
            <a:xfrm>
              <a:off x="7680977" y="7332626"/>
              <a:ext cx="87316" cy="87327"/>
            </a:xfrm>
            <a:prstGeom prst="rect">
              <a:avLst/>
            </a:prstGeom>
          </p:spPr>
        </p:pic>
        <p:pic>
          <p:nvPicPr>
            <p:cNvPr id="54" name="object 54"/>
            <p:cNvPicPr/>
            <p:nvPr/>
          </p:nvPicPr>
          <p:blipFill>
            <a:blip r:embed="rId8" cstate="print"/>
            <a:stretch>
              <a:fillRect/>
            </a:stretch>
          </p:blipFill>
          <p:spPr>
            <a:xfrm>
              <a:off x="7982916" y="7772710"/>
              <a:ext cx="87316" cy="87327"/>
            </a:xfrm>
            <a:prstGeom prst="rect">
              <a:avLst/>
            </a:prstGeom>
          </p:spPr>
        </p:pic>
        <p:pic>
          <p:nvPicPr>
            <p:cNvPr id="55" name="object 55"/>
            <p:cNvPicPr/>
            <p:nvPr/>
          </p:nvPicPr>
          <p:blipFill>
            <a:blip r:embed="rId4" cstate="print"/>
            <a:stretch>
              <a:fillRect/>
            </a:stretch>
          </p:blipFill>
          <p:spPr>
            <a:xfrm>
              <a:off x="9105040" y="7332626"/>
              <a:ext cx="87316" cy="87327"/>
            </a:xfrm>
            <a:prstGeom prst="rect">
              <a:avLst/>
            </a:prstGeom>
          </p:spPr>
        </p:pic>
        <p:pic>
          <p:nvPicPr>
            <p:cNvPr id="56" name="object 56"/>
            <p:cNvPicPr/>
            <p:nvPr/>
          </p:nvPicPr>
          <p:blipFill>
            <a:blip r:embed="rId4" cstate="print"/>
            <a:stretch>
              <a:fillRect/>
            </a:stretch>
          </p:blipFill>
          <p:spPr>
            <a:xfrm>
              <a:off x="7752857" y="6746714"/>
              <a:ext cx="87316" cy="87327"/>
            </a:xfrm>
            <a:prstGeom prst="rect">
              <a:avLst/>
            </a:prstGeom>
          </p:spPr>
        </p:pic>
        <p:pic>
          <p:nvPicPr>
            <p:cNvPr id="57" name="object 57"/>
            <p:cNvPicPr/>
            <p:nvPr/>
          </p:nvPicPr>
          <p:blipFill>
            <a:blip r:embed="rId8" cstate="print"/>
            <a:stretch>
              <a:fillRect/>
            </a:stretch>
          </p:blipFill>
          <p:spPr>
            <a:xfrm>
              <a:off x="7935745" y="7508495"/>
              <a:ext cx="87316" cy="87327"/>
            </a:xfrm>
            <a:prstGeom prst="rect">
              <a:avLst/>
            </a:prstGeom>
          </p:spPr>
        </p:pic>
        <p:pic>
          <p:nvPicPr>
            <p:cNvPr id="58" name="object 58"/>
            <p:cNvPicPr/>
            <p:nvPr/>
          </p:nvPicPr>
          <p:blipFill>
            <a:blip r:embed="rId3" cstate="print"/>
            <a:stretch>
              <a:fillRect/>
            </a:stretch>
          </p:blipFill>
          <p:spPr>
            <a:xfrm>
              <a:off x="8352633" y="6523694"/>
              <a:ext cx="87316" cy="87327"/>
            </a:xfrm>
            <a:prstGeom prst="rect">
              <a:avLst/>
            </a:prstGeom>
          </p:spPr>
        </p:pic>
        <p:pic>
          <p:nvPicPr>
            <p:cNvPr id="59" name="object 59"/>
            <p:cNvPicPr/>
            <p:nvPr/>
          </p:nvPicPr>
          <p:blipFill>
            <a:blip r:embed="rId4" cstate="print"/>
            <a:stretch>
              <a:fillRect/>
            </a:stretch>
          </p:blipFill>
          <p:spPr>
            <a:xfrm>
              <a:off x="9275744" y="6688823"/>
              <a:ext cx="87316" cy="87327"/>
            </a:xfrm>
            <a:prstGeom prst="rect">
              <a:avLst/>
            </a:prstGeom>
          </p:spPr>
        </p:pic>
        <p:pic>
          <p:nvPicPr>
            <p:cNvPr id="60" name="object 60"/>
            <p:cNvPicPr/>
            <p:nvPr/>
          </p:nvPicPr>
          <p:blipFill>
            <a:blip r:embed="rId4" cstate="print"/>
            <a:stretch>
              <a:fillRect/>
            </a:stretch>
          </p:blipFill>
          <p:spPr>
            <a:xfrm>
              <a:off x="9581503" y="6144683"/>
              <a:ext cx="87316" cy="87327"/>
            </a:xfrm>
            <a:prstGeom prst="rect">
              <a:avLst/>
            </a:prstGeom>
          </p:spPr>
        </p:pic>
        <p:pic>
          <p:nvPicPr>
            <p:cNvPr id="61" name="object 61"/>
            <p:cNvPicPr/>
            <p:nvPr/>
          </p:nvPicPr>
          <p:blipFill>
            <a:blip r:embed="rId4" cstate="print"/>
            <a:stretch>
              <a:fillRect/>
            </a:stretch>
          </p:blipFill>
          <p:spPr>
            <a:xfrm>
              <a:off x="9675846" y="6603781"/>
              <a:ext cx="87316" cy="87327"/>
            </a:xfrm>
            <a:prstGeom prst="rect">
              <a:avLst/>
            </a:prstGeom>
          </p:spPr>
        </p:pic>
        <p:pic>
          <p:nvPicPr>
            <p:cNvPr id="62" name="object 62"/>
            <p:cNvPicPr/>
            <p:nvPr/>
          </p:nvPicPr>
          <p:blipFill>
            <a:blip r:embed="rId5" cstate="print"/>
            <a:stretch>
              <a:fillRect/>
            </a:stretch>
          </p:blipFill>
          <p:spPr>
            <a:xfrm>
              <a:off x="10179618" y="6494681"/>
              <a:ext cx="87316" cy="87327"/>
            </a:xfrm>
            <a:prstGeom prst="rect">
              <a:avLst/>
            </a:prstGeom>
          </p:spPr>
        </p:pic>
        <p:pic>
          <p:nvPicPr>
            <p:cNvPr id="63" name="object 63"/>
            <p:cNvPicPr/>
            <p:nvPr/>
          </p:nvPicPr>
          <p:blipFill>
            <a:blip r:embed="rId3" cstate="print"/>
            <a:stretch>
              <a:fillRect/>
            </a:stretch>
          </p:blipFill>
          <p:spPr>
            <a:xfrm>
              <a:off x="8824864" y="6019284"/>
              <a:ext cx="87316" cy="87327"/>
            </a:xfrm>
            <a:prstGeom prst="rect">
              <a:avLst/>
            </a:prstGeom>
          </p:spPr>
        </p:pic>
        <p:pic>
          <p:nvPicPr>
            <p:cNvPr id="64" name="object 64"/>
            <p:cNvPicPr/>
            <p:nvPr/>
          </p:nvPicPr>
          <p:blipFill>
            <a:blip r:embed="rId3" cstate="print"/>
            <a:stretch>
              <a:fillRect/>
            </a:stretch>
          </p:blipFill>
          <p:spPr>
            <a:xfrm>
              <a:off x="10563304" y="5975409"/>
              <a:ext cx="87316" cy="87327"/>
            </a:xfrm>
            <a:prstGeom prst="rect">
              <a:avLst/>
            </a:prstGeom>
          </p:spPr>
        </p:pic>
        <p:pic>
          <p:nvPicPr>
            <p:cNvPr id="65" name="object 65"/>
            <p:cNvPicPr/>
            <p:nvPr/>
          </p:nvPicPr>
          <p:blipFill>
            <a:blip r:embed="rId5" cstate="print"/>
            <a:stretch>
              <a:fillRect/>
            </a:stretch>
          </p:blipFill>
          <p:spPr>
            <a:xfrm>
              <a:off x="11065048" y="5361196"/>
              <a:ext cx="87316" cy="87327"/>
            </a:xfrm>
            <a:prstGeom prst="rect">
              <a:avLst/>
            </a:prstGeom>
          </p:spPr>
        </p:pic>
        <p:pic>
          <p:nvPicPr>
            <p:cNvPr id="66" name="object 66"/>
            <p:cNvPicPr/>
            <p:nvPr/>
          </p:nvPicPr>
          <p:blipFill>
            <a:blip r:embed="rId5" cstate="print"/>
            <a:stretch>
              <a:fillRect/>
            </a:stretch>
          </p:blipFill>
          <p:spPr>
            <a:xfrm>
              <a:off x="12765806" y="5495753"/>
              <a:ext cx="87316" cy="87327"/>
            </a:xfrm>
            <a:prstGeom prst="rect">
              <a:avLst/>
            </a:prstGeom>
          </p:spPr>
        </p:pic>
        <p:pic>
          <p:nvPicPr>
            <p:cNvPr id="67" name="object 67"/>
            <p:cNvPicPr/>
            <p:nvPr/>
          </p:nvPicPr>
          <p:blipFill>
            <a:blip r:embed="rId8" cstate="print"/>
            <a:stretch>
              <a:fillRect/>
            </a:stretch>
          </p:blipFill>
          <p:spPr>
            <a:xfrm>
              <a:off x="12979071" y="5027288"/>
              <a:ext cx="87316" cy="87327"/>
            </a:xfrm>
            <a:prstGeom prst="rect">
              <a:avLst/>
            </a:prstGeom>
          </p:spPr>
        </p:pic>
        <p:pic>
          <p:nvPicPr>
            <p:cNvPr id="68" name="object 68"/>
            <p:cNvPicPr/>
            <p:nvPr/>
          </p:nvPicPr>
          <p:blipFill>
            <a:blip r:embed="rId8" cstate="print"/>
            <a:stretch>
              <a:fillRect/>
            </a:stretch>
          </p:blipFill>
          <p:spPr>
            <a:xfrm>
              <a:off x="12588720" y="5815592"/>
              <a:ext cx="87316" cy="87327"/>
            </a:xfrm>
            <a:prstGeom prst="rect">
              <a:avLst/>
            </a:prstGeom>
          </p:spPr>
        </p:pic>
        <p:pic>
          <p:nvPicPr>
            <p:cNvPr id="69" name="object 69"/>
            <p:cNvPicPr/>
            <p:nvPr/>
          </p:nvPicPr>
          <p:blipFill>
            <a:blip r:embed="rId4" cstate="print"/>
            <a:stretch>
              <a:fillRect/>
            </a:stretch>
          </p:blipFill>
          <p:spPr>
            <a:xfrm>
              <a:off x="12297268" y="5539627"/>
              <a:ext cx="87316" cy="87327"/>
            </a:xfrm>
            <a:prstGeom prst="rect">
              <a:avLst/>
            </a:prstGeom>
          </p:spPr>
        </p:pic>
        <p:pic>
          <p:nvPicPr>
            <p:cNvPr id="70" name="object 70"/>
            <p:cNvPicPr/>
            <p:nvPr/>
          </p:nvPicPr>
          <p:blipFill>
            <a:blip r:embed="rId3" cstate="print"/>
            <a:stretch>
              <a:fillRect/>
            </a:stretch>
          </p:blipFill>
          <p:spPr>
            <a:xfrm>
              <a:off x="12138628" y="5100412"/>
              <a:ext cx="87316" cy="87327"/>
            </a:xfrm>
            <a:prstGeom prst="rect">
              <a:avLst/>
            </a:prstGeom>
          </p:spPr>
        </p:pic>
        <p:pic>
          <p:nvPicPr>
            <p:cNvPr id="71" name="object 71"/>
            <p:cNvPicPr/>
            <p:nvPr/>
          </p:nvPicPr>
          <p:blipFill>
            <a:blip r:embed="rId8" cstate="print"/>
            <a:stretch>
              <a:fillRect/>
            </a:stretch>
          </p:blipFill>
          <p:spPr>
            <a:xfrm>
              <a:off x="11721740" y="4983414"/>
              <a:ext cx="87316" cy="87327"/>
            </a:xfrm>
            <a:prstGeom prst="rect">
              <a:avLst/>
            </a:prstGeom>
          </p:spPr>
        </p:pic>
        <p:pic>
          <p:nvPicPr>
            <p:cNvPr id="72" name="object 72"/>
            <p:cNvPicPr/>
            <p:nvPr/>
          </p:nvPicPr>
          <p:blipFill>
            <a:blip r:embed="rId3" cstate="print"/>
            <a:stretch>
              <a:fillRect/>
            </a:stretch>
          </p:blipFill>
          <p:spPr>
            <a:xfrm>
              <a:off x="11329887" y="4895665"/>
              <a:ext cx="87316" cy="87327"/>
            </a:xfrm>
            <a:prstGeom prst="rect">
              <a:avLst/>
            </a:prstGeom>
          </p:spPr>
        </p:pic>
        <p:pic>
          <p:nvPicPr>
            <p:cNvPr id="73" name="object 73"/>
            <p:cNvPicPr/>
            <p:nvPr/>
          </p:nvPicPr>
          <p:blipFill>
            <a:blip r:embed="rId3" cstate="print"/>
            <a:stretch>
              <a:fillRect/>
            </a:stretch>
          </p:blipFill>
          <p:spPr>
            <a:xfrm>
              <a:off x="10578138" y="4876088"/>
              <a:ext cx="87316" cy="87327"/>
            </a:xfrm>
            <a:prstGeom prst="rect">
              <a:avLst/>
            </a:prstGeom>
          </p:spPr>
        </p:pic>
        <p:pic>
          <p:nvPicPr>
            <p:cNvPr id="74" name="object 74"/>
            <p:cNvPicPr/>
            <p:nvPr/>
          </p:nvPicPr>
          <p:blipFill>
            <a:blip r:embed="rId4" cstate="print"/>
            <a:stretch>
              <a:fillRect/>
            </a:stretch>
          </p:blipFill>
          <p:spPr>
            <a:xfrm>
              <a:off x="11475345" y="4983414"/>
              <a:ext cx="87316" cy="87327"/>
            </a:xfrm>
            <a:prstGeom prst="rect">
              <a:avLst/>
            </a:prstGeom>
          </p:spPr>
        </p:pic>
        <p:pic>
          <p:nvPicPr>
            <p:cNvPr id="75" name="object 75"/>
            <p:cNvPicPr/>
            <p:nvPr/>
          </p:nvPicPr>
          <p:blipFill>
            <a:blip r:embed="rId3" cstate="print"/>
            <a:stretch>
              <a:fillRect/>
            </a:stretch>
          </p:blipFill>
          <p:spPr>
            <a:xfrm>
              <a:off x="11042989" y="4261874"/>
              <a:ext cx="87316" cy="87327"/>
            </a:xfrm>
            <a:prstGeom prst="rect">
              <a:avLst/>
            </a:prstGeom>
          </p:spPr>
        </p:pic>
        <p:pic>
          <p:nvPicPr>
            <p:cNvPr id="76" name="object 76"/>
            <p:cNvPicPr/>
            <p:nvPr/>
          </p:nvPicPr>
          <p:blipFill>
            <a:blip r:embed="rId4" cstate="print"/>
            <a:stretch>
              <a:fillRect/>
            </a:stretch>
          </p:blipFill>
          <p:spPr>
            <a:xfrm>
              <a:off x="13116288" y="3201306"/>
              <a:ext cx="87316" cy="87327"/>
            </a:xfrm>
            <a:prstGeom prst="rect">
              <a:avLst/>
            </a:prstGeom>
          </p:spPr>
        </p:pic>
        <p:pic>
          <p:nvPicPr>
            <p:cNvPr id="77" name="object 77"/>
            <p:cNvPicPr/>
            <p:nvPr/>
          </p:nvPicPr>
          <p:blipFill>
            <a:blip r:embed="rId3" cstate="print"/>
            <a:stretch>
              <a:fillRect/>
            </a:stretch>
          </p:blipFill>
          <p:spPr>
            <a:xfrm>
              <a:off x="11768911" y="3095211"/>
              <a:ext cx="87316" cy="87327"/>
            </a:xfrm>
            <a:prstGeom prst="rect">
              <a:avLst/>
            </a:prstGeom>
          </p:spPr>
        </p:pic>
        <p:pic>
          <p:nvPicPr>
            <p:cNvPr id="78" name="object 78"/>
            <p:cNvPicPr/>
            <p:nvPr/>
          </p:nvPicPr>
          <p:blipFill>
            <a:blip r:embed="rId5" cstate="print"/>
            <a:stretch>
              <a:fillRect/>
            </a:stretch>
          </p:blipFill>
          <p:spPr>
            <a:xfrm>
              <a:off x="11980066" y="3428053"/>
              <a:ext cx="87316" cy="87327"/>
            </a:xfrm>
            <a:prstGeom prst="rect">
              <a:avLst/>
            </a:prstGeom>
          </p:spPr>
        </p:pic>
        <p:pic>
          <p:nvPicPr>
            <p:cNvPr id="79" name="object 79"/>
            <p:cNvPicPr/>
            <p:nvPr/>
          </p:nvPicPr>
          <p:blipFill>
            <a:blip r:embed="rId8" cstate="print"/>
            <a:stretch>
              <a:fillRect/>
            </a:stretch>
          </p:blipFill>
          <p:spPr>
            <a:xfrm>
              <a:off x="12979071" y="4658902"/>
              <a:ext cx="87316" cy="87327"/>
            </a:xfrm>
            <a:prstGeom prst="rect">
              <a:avLst/>
            </a:prstGeom>
          </p:spPr>
        </p:pic>
        <p:pic>
          <p:nvPicPr>
            <p:cNvPr id="80" name="object 80"/>
            <p:cNvPicPr/>
            <p:nvPr/>
          </p:nvPicPr>
          <p:blipFill>
            <a:blip r:embed="rId4" cstate="print"/>
            <a:stretch>
              <a:fillRect/>
            </a:stretch>
          </p:blipFill>
          <p:spPr>
            <a:xfrm>
              <a:off x="11853837" y="4439295"/>
              <a:ext cx="87316" cy="87327"/>
            </a:xfrm>
            <a:prstGeom prst="rect">
              <a:avLst/>
            </a:prstGeom>
          </p:spPr>
        </p:pic>
        <p:pic>
          <p:nvPicPr>
            <p:cNvPr id="81" name="object 81"/>
            <p:cNvPicPr/>
            <p:nvPr/>
          </p:nvPicPr>
          <p:blipFill>
            <a:blip r:embed="rId4" cstate="print"/>
            <a:stretch>
              <a:fillRect/>
            </a:stretch>
          </p:blipFill>
          <p:spPr>
            <a:xfrm>
              <a:off x="11282714" y="6673110"/>
              <a:ext cx="87316" cy="87327"/>
            </a:xfrm>
            <a:prstGeom prst="rect">
              <a:avLst/>
            </a:prstGeom>
          </p:spPr>
        </p:pic>
        <p:pic>
          <p:nvPicPr>
            <p:cNvPr id="82" name="object 82"/>
            <p:cNvPicPr/>
            <p:nvPr/>
          </p:nvPicPr>
          <p:blipFill>
            <a:blip r:embed="rId5" cstate="print"/>
            <a:stretch>
              <a:fillRect/>
            </a:stretch>
          </p:blipFill>
          <p:spPr>
            <a:xfrm>
              <a:off x="12812978" y="4048119"/>
              <a:ext cx="87316" cy="87327"/>
            </a:xfrm>
            <a:prstGeom prst="rect">
              <a:avLst/>
            </a:prstGeom>
          </p:spPr>
        </p:pic>
        <p:pic>
          <p:nvPicPr>
            <p:cNvPr id="83" name="object 83"/>
            <p:cNvPicPr/>
            <p:nvPr/>
          </p:nvPicPr>
          <p:blipFill>
            <a:blip r:embed="rId3" cstate="print"/>
            <a:stretch>
              <a:fillRect/>
            </a:stretch>
          </p:blipFill>
          <p:spPr>
            <a:xfrm>
              <a:off x="9171070" y="5405071"/>
              <a:ext cx="87316" cy="87327"/>
            </a:xfrm>
            <a:prstGeom prst="rect">
              <a:avLst/>
            </a:prstGeom>
          </p:spPr>
        </p:pic>
        <p:pic>
          <p:nvPicPr>
            <p:cNvPr id="84" name="object 84"/>
            <p:cNvPicPr/>
            <p:nvPr/>
          </p:nvPicPr>
          <p:blipFill>
            <a:blip r:embed="rId9" cstate="print"/>
            <a:stretch>
              <a:fillRect/>
            </a:stretch>
          </p:blipFill>
          <p:spPr>
            <a:xfrm>
              <a:off x="10783589" y="4333564"/>
              <a:ext cx="86705" cy="86711"/>
            </a:xfrm>
            <a:prstGeom prst="rect">
              <a:avLst/>
            </a:prstGeom>
          </p:spPr>
        </p:pic>
        <p:pic>
          <p:nvPicPr>
            <p:cNvPr id="85" name="object 85"/>
            <p:cNvPicPr/>
            <p:nvPr/>
          </p:nvPicPr>
          <p:blipFill>
            <a:blip r:embed="rId10" cstate="print"/>
            <a:stretch>
              <a:fillRect/>
            </a:stretch>
          </p:blipFill>
          <p:spPr>
            <a:xfrm>
              <a:off x="10455243" y="5273755"/>
              <a:ext cx="86705" cy="86711"/>
            </a:xfrm>
            <a:prstGeom prst="rect">
              <a:avLst/>
            </a:prstGeom>
          </p:spPr>
        </p:pic>
        <p:pic>
          <p:nvPicPr>
            <p:cNvPr id="86" name="object 86"/>
            <p:cNvPicPr/>
            <p:nvPr/>
          </p:nvPicPr>
          <p:blipFill>
            <a:blip r:embed="rId11" cstate="print"/>
            <a:stretch>
              <a:fillRect/>
            </a:stretch>
          </p:blipFill>
          <p:spPr>
            <a:xfrm>
              <a:off x="9123897" y="5727843"/>
              <a:ext cx="162804" cy="159160"/>
            </a:xfrm>
            <a:prstGeom prst="rect">
              <a:avLst/>
            </a:prstGeom>
          </p:spPr>
        </p:pic>
        <p:pic>
          <p:nvPicPr>
            <p:cNvPr id="87" name="object 87"/>
            <p:cNvPicPr/>
            <p:nvPr/>
          </p:nvPicPr>
          <p:blipFill>
            <a:blip r:embed="rId4" cstate="print"/>
            <a:stretch>
              <a:fillRect/>
            </a:stretch>
          </p:blipFill>
          <p:spPr>
            <a:xfrm>
              <a:off x="9171070" y="6996941"/>
              <a:ext cx="87316" cy="87327"/>
            </a:xfrm>
            <a:prstGeom prst="rect">
              <a:avLst/>
            </a:prstGeom>
          </p:spPr>
        </p:pic>
        <p:pic>
          <p:nvPicPr>
            <p:cNvPr id="88" name="object 88"/>
            <p:cNvPicPr/>
            <p:nvPr/>
          </p:nvPicPr>
          <p:blipFill>
            <a:blip r:embed="rId3" cstate="print"/>
            <a:stretch>
              <a:fillRect/>
            </a:stretch>
          </p:blipFill>
          <p:spPr>
            <a:xfrm>
              <a:off x="9757268" y="6909192"/>
              <a:ext cx="87316" cy="87327"/>
            </a:xfrm>
            <a:prstGeom prst="rect">
              <a:avLst/>
            </a:prstGeom>
          </p:spPr>
        </p:pic>
        <p:pic>
          <p:nvPicPr>
            <p:cNvPr id="89" name="object 89"/>
            <p:cNvPicPr/>
            <p:nvPr/>
          </p:nvPicPr>
          <p:blipFill>
            <a:blip r:embed="rId4" cstate="print"/>
            <a:stretch>
              <a:fillRect/>
            </a:stretch>
          </p:blipFill>
          <p:spPr>
            <a:xfrm>
              <a:off x="7505675" y="6799150"/>
              <a:ext cx="87316" cy="87327"/>
            </a:xfrm>
            <a:prstGeom prst="rect">
              <a:avLst/>
            </a:prstGeom>
          </p:spPr>
        </p:pic>
        <p:pic>
          <p:nvPicPr>
            <p:cNvPr id="90" name="object 90"/>
            <p:cNvPicPr/>
            <p:nvPr/>
          </p:nvPicPr>
          <p:blipFill>
            <a:blip r:embed="rId3" cstate="print"/>
            <a:stretch>
              <a:fillRect/>
            </a:stretch>
          </p:blipFill>
          <p:spPr>
            <a:xfrm>
              <a:off x="7800030" y="7581018"/>
              <a:ext cx="87316" cy="87327"/>
            </a:xfrm>
            <a:prstGeom prst="rect">
              <a:avLst/>
            </a:prstGeom>
          </p:spPr>
        </p:pic>
        <p:pic>
          <p:nvPicPr>
            <p:cNvPr id="91" name="object 91"/>
            <p:cNvPicPr/>
            <p:nvPr/>
          </p:nvPicPr>
          <p:blipFill>
            <a:blip r:embed="rId3" cstate="print"/>
            <a:stretch>
              <a:fillRect/>
            </a:stretch>
          </p:blipFill>
          <p:spPr>
            <a:xfrm>
              <a:off x="8371869" y="8157986"/>
              <a:ext cx="87316" cy="87327"/>
            </a:xfrm>
            <a:prstGeom prst="rect">
              <a:avLst/>
            </a:prstGeom>
          </p:spPr>
        </p:pic>
        <p:pic>
          <p:nvPicPr>
            <p:cNvPr id="92" name="object 92"/>
            <p:cNvPicPr/>
            <p:nvPr/>
          </p:nvPicPr>
          <p:blipFill>
            <a:blip r:embed="rId3" cstate="print"/>
            <a:stretch>
              <a:fillRect/>
            </a:stretch>
          </p:blipFill>
          <p:spPr>
            <a:xfrm>
              <a:off x="9322916" y="7953011"/>
              <a:ext cx="87316" cy="87327"/>
            </a:xfrm>
            <a:prstGeom prst="rect">
              <a:avLst/>
            </a:prstGeom>
          </p:spPr>
        </p:pic>
        <p:pic>
          <p:nvPicPr>
            <p:cNvPr id="93" name="object 93"/>
            <p:cNvPicPr/>
            <p:nvPr/>
          </p:nvPicPr>
          <p:blipFill>
            <a:blip r:embed="rId8" cstate="print"/>
            <a:stretch>
              <a:fillRect/>
            </a:stretch>
          </p:blipFill>
          <p:spPr>
            <a:xfrm>
              <a:off x="7040036" y="8951583"/>
              <a:ext cx="87316" cy="87327"/>
            </a:xfrm>
            <a:prstGeom prst="rect">
              <a:avLst/>
            </a:prstGeom>
          </p:spPr>
        </p:pic>
        <p:pic>
          <p:nvPicPr>
            <p:cNvPr id="94" name="object 94"/>
            <p:cNvPicPr/>
            <p:nvPr/>
          </p:nvPicPr>
          <p:blipFill>
            <a:blip r:embed="rId5" cstate="print"/>
            <a:stretch>
              <a:fillRect/>
            </a:stretch>
          </p:blipFill>
          <p:spPr>
            <a:xfrm>
              <a:off x="12079598" y="7766412"/>
              <a:ext cx="87316" cy="87327"/>
            </a:xfrm>
            <a:prstGeom prst="rect">
              <a:avLst/>
            </a:prstGeom>
          </p:spPr>
        </p:pic>
      </p:grpSp>
      <p:sp>
        <p:nvSpPr>
          <p:cNvPr id="95" name="object 33">
            <a:extLst>
              <a:ext uri="{FF2B5EF4-FFF2-40B4-BE49-F238E27FC236}">
                <a16:creationId xmlns:a16="http://schemas.microsoft.com/office/drawing/2014/main" id="{2C6F5E9F-586B-E4F9-C7F5-996D96CD3F0C}"/>
              </a:ext>
            </a:extLst>
          </p:cNvPr>
          <p:cNvSpPr txBox="1"/>
          <p:nvPr/>
        </p:nvSpPr>
        <p:spPr>
          <a:xfrm>
            <a:off x="9668819"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3</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96" name="object 33">
            <a:extLst>
              <a:ext uri="{FF2B5EF4-FFF2-40B4-BE49-F238E27FC236}">
                <a16:creationId xmlns:a16="http://schemas.microsoft.com/office/drawing/2014/main" id="{29F5EA36-9106-740A-3D91-9896B5C30F17}"/>
              </a:ext>
            </a:extLst>
          </p:cNvPr>
          <p:cNvSpPr txBox="1"/>
          <p:nvPr/>
        </p:nvSpPr>
        <p:spPr>
          <a:xfrm>
            <a:off x="10687518"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4</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97" name="object 36">
            <a:extLst>
              <a:ext uri="{FF2B5EF4-FFF2-40B4-BE49-F238E27FC236}">
                <a16:creationId xmlns:a16="http://schemas.microsoft.com/office/drawing/2014/main" id="{2862CE09-B20E-3650-DE6E-9993FF3D930F}"/>
              </a:ext>
            </a:extLst>
          </p:cNvPr>
          <p:cNvSpPr txBox="1"/>
          <p:nvPr/>
        </p:nvSpPr>
        <p:spPr>
          <a:xfrm>
            <a:off x="12809464"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600</a:t>
            </a:r>
            <a:endParaRPr sz="1300" dirty="0">
              <a:latin typeface="SourceSansPro-SemiBold"/>
              <a:cs typeface="SourceSansPro-SemiBold"/>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grpSp>
        <p:nvGrpSpPr>
          <p:cNvPr id="4" name="object 4"/>
          <p:cNvGrpSpPr/>
          <p:nvPr/>
        </p:nvGrpSpPr>
        <p:grpSpPr>
          <a:xfrm>
            <a:off x="6545696" y="2838583"/>
            <a:ext cx="7456805" cy="6943725"/>
            <a:chOff x="6545696" y="2838583"/>
            <a:chExt cx="7456805" cy="6943725"/>
          </a:xfrm>
        </p:grpSpPr>
        <p:sp>
          <p:nvSpPr>
            <p:cNvPr id="5" name="object 5"/>
            <p:cNvSpPr/>
            <p:nvPr/>
          </p:nvSpPr>
          <p:spPr>
            <a:xfrm>
              <a:off x="6656076" y="2846520"/>
              <a:ext cx="7338059" cy="6824980"/>
            </a:xfrm>
            <a:custGeom>
              <a:avLst/>
              <a:gdLst/>
              <a:ahLst/>
              <a:cxnLst/>
              <a:rect l="l" t="t" r="r" b="b"/>
              <a:pathLst>
                <a:path w="7338059" h="6824980">
                  <a:moveTo>
                    <a:pt x="7337985" y="6824975"/>
                  </a:moveTo>
                  <a:lnTo>
                    <a:pt x="0" y="6824975"/>
                  </a:lnTo>
                  <a:lnTo>
                    <a:pt x="0" y="0"/>
                  </a:lnTo>
                </a:path>
              </a:pathLst>
            </a:custGeom>
            <a:ln w="15402">
              <a:solidFill>
                <a:srgbClr val="094183"/>
              </a:solidFill>
            </a:ln>
          </p:spPr>
          <p:txBody>
            <a:bodyPr wrap="square" lIns="0" tIns="0" rIns="0" bIns="0" rtlCol="0"/>
            <a:lstStyle/>
            <a:p>
              <a:endParaRPr/>
            </a:p>
          </p:txBody>
        </p:sp>
        <p:sp>
          <p:nvSpPr>
            <p:cNvPr id="6" name="object 6"/>
            <p:cNvSpPr/>
            <p:nvPr/>
          </p:nvSpPr>
          <p:spPr>
            <a:xfrm>
              <a:off x="6553634" y="384983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7" name="object 7"/>
            <p:cNvSpPr/>
            <p:nvPr/>
          </p:nvSpPr>
          <p:spPr>
            <a:xfrm>
              <a:off x="6553634" y="6760664"/>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8" name="object 8"/>
            <p:cNvSpPr/>
            <p:nvPr/>
          </p:nvSpPr>
          <p:spPr>
            <a:xfrm>
              <a:off x="6553634" y="482010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9" name="object 9"/>
            <p:cNvSpPr/>
            <p:nvPr/>
          </p:nvSpPr>
          <p:spPr>
            <a:xfrm>
              <a:off x="6553634" y="773094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0" name="object 10"/>
            <p:cNvSpPr/>
            <p:nvPr/>
          </p:nvSpPr>
          <p:spPr>
            <a:xfrm>
              <a:off x="6553634" y="5790387"/>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1" name="object 11"/>
            <p:cNvSpPr/>
            <p:nvPr/>
          </p:nvSpPr>
          <p:spPr>
            <a:xfrm>
              <a:off x="6553634" y="870121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2" name="object 12"/>
            <p:cNvSpPr/>
            <p:nvPr/>
          </p:nvSpPr>
          <p:spPr>
            <a:xfrm>
              <a:off x="6553634" y="2879555"/>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3" name="object 13"/>
            <p:cNvSpPr/>
            <p:nvPr/>
          </p:nvSpPr>
          <p:spPr>
            <a:xfrm>
              <a:off x="6553634" y="9671496"/>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4" name="object 14"/>
            <p:cNvSpPr/>
            <p:nvPr/>
          </p:nvSpPr>
          <p:spPr>
            <a:xfrm>
              <a:off x="7703783"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5" name="object 15"/>
            <p:cNvSpPr/>
            <p:nvPr/>
          </p:nvSpPr>
          <p:spPr>
            <a:xfrm>
              <a:off x="10846904"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6" name="object 16"/>
            <p:cNvSpPr/>
            <p:nvPr/>
          </p:nvSpPr>
          <p:spPr>
            <a:xfrm>
              <a:off x="875148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7" name="object 17"/>
            <p:cNvSpPr/>
            <p:nvPr/>
          </p:nvSpPr>
          <p:spPr>
            <a:xfrm>
              <a:off x="11894611"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8" name="object 18"/>
            <p:cNvSpPr/>
            <p:nvPr/>
          </p:nvSpPr>
          <p:spPr>
            <a:xfrm>
              <a:off x="9799197"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9" name="object 19"/>
            <p:cNvSpPr/>
            <p:nvPr/>
          </p:nvSpPr>
          <p:spPr>
            <a:xfrm>
              <a:off x="1294231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20" name="object 20"/>
            <p:cNvSpPr/>
            <p:nvPr/>
          </p:nvSpPr>
          <p:spPr>
            <a:xfrm>
              <a:off x="6656075"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grpSp>
      <p:sp>
        <p:nvSpPr>
          <p:cNvPr id="21" name="object 21"/>
          <p:cNvSpPr txBox="1"/>
          <p:nvPr/>
        </p:nvSpPr>
        <p:spPr>
          <a:xfrm>
            <a:off x="6206676" y="275532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350</a:t>
            </a:r>
            <a:endParaRPr sz="1300">
              <a:latin typeface="SourceSansPro-SemiBold"/>
              <a:cs typeface="SourceSansPro-SemiBold"/>
            </a:endParaRPr>
          </a:p>
        </p:txBody>
      </p:sp>
      <p:sp>
        <p:nvSpPr>
          <p:cNvPr id="22" name="object 22"/>
          <p:cNvSpPr txBox="1"/>
          <p:nvPr/>
        </p:nvSpPr>
        <p:spPr>
          <a:xfrm>
            <a:off x="6206676" y="372413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dirty="0">
              <a:latin typeface="SourceSansPro-SemiBold"/>
              <a:cs typeface="SourceSansPro-SemiBold"/>
            </a:endParaRPr>
          </a:p>
        </p:txBody>
      </p:sp>
      <p:sp>
        <p:nvSpPr>
          <p:cNvPr id="23" name="object 23"/>
          <p:cNvSpPr txBox="1"/>
          <p:nvPr/>
        </p:nvSpPr>
        <p:spPr>
          <a:xfrm>
            <a:off x="6206676" y="469295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250</a:t>
            </a:r>
            <a:endParaRPr sz="1300">
              <a:latin typeface="SourceSansPro-SemiBold"/>
              <a:cs typeface="SourceSansPro-SemiBold"/>
            </a:endParaRPr>
          </a:p>
        </p:txBody>
      </p:sp>
      <p:sp>
        <p:nvSpPr>
          <p:cNvPr id="24" name="object 24"/>
          <p:cNvSpPr txBox="1"/>
          <p:nvPr/>
        </p:nvSpPr>
        <p:spPr>
          <a:xfrm>
            <a:off x="6206676" y="566176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25" name="object 25"/>
          <p:cNvSpPr txBox="1"/>
          <p:nvPr/>
        </p:nvSpPr>
        <p:spPr>
          <a:xfrm>
            <a:off x="6206676" y="663058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150</a:t>
            </a:r>
            <a:endParaRPr sz="1300">
              <a:latin typeface="SourceSansPro-SemiBold"/>
              <a:cs typeface="SourceSansPro-SemiBold"/>
            </a:endParaRPr>
          </a:p>
        </p:txBody>
      </p:sp>
      <p:sp>
        <p:nvSpPr>
          <p:cNvPr id="26" name="object 26"/>
          <p:cNvSpPr txBox="1"/>
          <p:nvPr/>
        </p:nvSpPr>
        <p:spPr>
          <a:xfrm>
            <a:off x="6206676" y="759939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27" name="object 27"/>
          <p:cNvSpPr txBox="1"/>
          <p:nvPr/>
        </p:nvSpPr>
        <p:spPr>
          <a:xfrm>
            <a:off x="6293596" y="8568214"/>
            <a:ext cx="199390"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a:t>
            </a:r>
            <a:endParaRPr sz="1300">
              <a:latin typeface="SourceSansPro-SemiBold"/>
              <a:cs typeface="SourceSansPro-SemiBold"/>
            </a:endParaRPr>
          </a:p>
        </p:txBody>
      </p:sp>
      <p:sp>
        <p:nvSpPr>
          <p:cNvPr id="28" name="object 28"/>
          <p:cNvSpPr txBox="1"/>
          <p:nvPr/>
        </p:nvSpPr>
        <p:spPr>
          <a:xfrm>
            <a:off x="6380514" y="9537029"/>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grpSp>
        <p:nvGrpSpPr>
          <p:cNvPr id="37" name="object 37"/>
          <p:cNvGrpSpPr/>
          <p:nvPr/>
        </p:nvGrpSpPr>
        <p:grpSpPr>
          <a:xfrm>
            <a:off x="6888776" y="3095211"/>
            <a:ext cx="6315075" cy="5944235"/>
            <a:chOff x="6888776" y="3095211"/>
            <a:chExt cx="6315075" cy="5944235"/>
          </a:xfrm>
        </p:grpSpPr>
        <p:sp>
          <p:nvSpPr>
            <p:cNvPr id="38" name="object 38"/>
            <p:cNvSpPr/>
            <p:nvPr/>
          </p:nvSpPr>
          <p:spPr>
            <a:xfrm>
              <a:off x="6888776" y="8652835"/>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39" name="object 39"/>
            <p:cNvPicPr/>
            <p:nvPr/>
          </p:nvPicPr>
          <p:blipFill>
            <a:blip r:embed="rId3" cstate="print"/>
            <a:stretch>
              <a:fillRect/>
            </a:stretch>
          </p:blipFill>
          <p:spPr>
            <a:xfrm>
              <a:off x="7118301" y="8494993"/>
              <a:ext cx="87316" cy="87327"/>
            </a:xfrm>
            <a:prstGeom prst="rect">
              <a:avLst/>
            </a:prstGeom>
          </p:spPr>
        </p:pic>
        <p:pic>
          <p:nvPicPr>
            <p:cNvPr id="40" name="object 40"/>
            <p:cNvPicPr/>
            <p:nvPr/>
          </p:nvPicPr>
          <p:blipFill>
            <a:blip r:embed="rId4" cstate="print"/>
            <a:stretch>
              <a:fillRect/>
            </a:stretch>
          </p:blipFill>
          <p:spPr>
            <a:xfrm>
              <a:off x="7165472" y="7925386"/>
              <a:ext cx="87316" cy="87327"/>
            </a:xfrm>
            <a:prstGeom prst="rect">
              <a:avLst/>
            </a:prstGeom>
          </p:spPr>
        </p:pic>
        <p:pic>
          <p:nvPicPr>
            <p:cNvPr id="41" name="object 41"/>
            <p:cNvPicPr/>
            <p:nvPr/>
          </p:nvPicPr>
          <p:blipFill>
            <a:blip r:embed="rId3" cstate="print"/>
            <a:stretch>
              <a:fillRect/>
            </a:stretch>
          </p:blipFill>
          <p:spPr>
            <a:xfrm>
              <a:off x="7299077" y="8138130"/>
              <a:ext cx="87316" cy="87327"/>
            </a:xfrm>
            <a:prstGeom prst="rect">
              <a:avLst/>
            </a:prstGeom>
          </p:spPr>
        </p:pic>
        <p:pic>
          <p:nvPicPr>
            <p:cNvPr id="42" name="object 42"/>
            <p:cNvPicPr/>
            <p:nvPr/>
          </p:nvPicPr>
          <p:blipFill>
            <a:blip r:embed="rId5" cstate="print"/>
            <a:stretch>
              <a:fillRect/>
            </a:stretch>
          </p:blipFill>
          <p:spPr>
            <a:xfrm>
              <a:off x="7859847" y="7881511"/>
              <a:ext cx="87316" cy="87327"/>
            </a:xfrm>
            <a:prstGeom prst="rect">
              <a:avLst/>
            </a:prstGeom>
          </p:spPr>
        </p:pic>
        <p:pic>
          <p:nvPicPr>
            <p:cNvPr id="43" name="object 43"/>
            <p:cNvPicPr/>
            <p:nvPr/>
          </p:nvPicPr>
          <p:blipFill>
            <a:blip r:embed="rId6" cstate="print"/>
            <a:stretch>
              <a:fillRect/>
            </a:stretch>
          </p:blipFill>
          <p:spPr>
            <a:xfrm>
              <a:off x="8139481" y="8316779"/>
              <a:ext cx="87232" cy="87239"/>
            </a:xfrm>
            <a:prstGeom prst="rect">
              <a:avLst/>
            </a:prstGeom>
          </p:spPr>
        </p:pic>
        <p:pic>
          <p:nvPicPr>
            <p:cNvPr id="44" name="object 44"/>
            <p:cNvPicPr/>
            <p:nvPr/>
          </p:nvPicPr>
          <p:blipFill>
            <a:blip r:embed="rId6" cstate="print"/>
            <a:stretch>
              <a:fillRect/>
            </a:stretch>
          </p:blipFill>
          <p:spPr>
            <a:xfrm>
              <a:off x="7660737" y="8360654"/>
              <a:ext cx="87232" cy="87239"/>
            </a:xfrm>
            <a:prstGeom prst="rect">
              <a:avLst/>
            </a:prstGeom>
          </p:spPr>
        </p:pic>
        <p:pic>
          <p:nvPicPr>
            <p:cNvPr id="45" name="object 45"/>
            <p:cNvPicPr/>
            <p:nvPr/>
          </p:nvPicPr>
          <p:blipFill>
            <a:blip r:embed="rId6" cstate="print"/>
            <a:stretch>
              <a:fillRect/>
            </a:stretch>
          </p:blipFill>
          <p:spPr>
            <a:xfrm>
              <a:off x="8200859" y="7860505"/>
              <a:ext cx="87232" cy="87239"/>
            </a:xfrm>
            <a:prstGeom prst="rect">
              <a:avLst/>
            </a:prstGeom>
          </p:spPr>
        </p:pic>
        <p:pic>
          <p:nvPicPr>
            <p:cNvPr id="46" name="object 46"/>
            <p:cNvPicPr/>
            <p:nvPr/>
          </p:nvPicPr>
          <p:blipFill>
            <a:blip r:embed="rId7" cstate="print"/>
            <a:stretch>
              <a:fillRect/>
            </a:stretch>
          </p:blipFill>
          <p:spPr>
            <a:xfrm>
              <a:off x="8697973" y="7436979"/>
              <a:ext cx="87232" cy="87239"/>
            </a:xfrm>
            <a:prstGeom prst="rect">
              <a:avLst/>
            </a:prstGeom>
          </p:spPr>
        </p:pic>
        <p:pic>
          <p:nvPicPr>
            <p:cNvPr id="47" name="object 47"/>
            <p:cNvPicPr/>
            <p:nvPr/>
          </p:nvPicPr>
          <p:blipFill>
            <a:blip r:embed="rId6" cstate="print"/>
            <a:stretch>
              <a:fillRect/>
            </a:stretch>
          </p:blipFill>
          <p:spPr>
            <a:xfrm>
              <a:off x="9218333" y="7332670"/>
              <a:ext cx="87232" cy="87239"/>
            </a:xfrm>
            <a:prstGeom prst="rect">
              <a:avLst/>
            </a:prstGeom>
          </p:spPr>
        </p:pic>
        <p:pic>
          <p:nvPicPr>
            <p:cNvPr id="48" name="object 48"/>
            <p:cNvPicPr/>
            <p:nvPr/>
          </p:nvPicPr>
          <p:blipFill>
            <a:blip r:embed="rId6" cstate="print"/>
            <a:stretch>
              <a:fillRect/>
            </a:stretch>
          </p:blipFill>
          <p:spPr>
            <a:xfrm>
              <a:off x="8371906" y="7677882"/>
              <a:ext cx="87232" cy="87239"/>
            </a:xfrm>
            <a:prstGeom prst="rect">
              <a:avLst/>
            </a:prstGeom>
          </p:spPr>
        </p:pic>
        <p:sp>
          <p:nvSpPr>
            <p:cNvPr id="49" name="object 49"/>
            <p:cNvSpPr/>
            <p:nvPr/>
          </p:nvSpPr>
          <p:spPr>
            <a:xfrm>
              <a:off x="6888776" y="8745702"/>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50" name="object 50"/>
            <p:cNvPicPr/>
            <p:nvPr/>
          </p:nvPicPr>
          <p:blipFill>
            <a:blip r:embed="rId3" cstate="print"/>
            <a:stretch>
              <a:fillRect/>
            </a:stretch>
          </p:blipFill>
          <p:spPr>
            <a:xfrm>
              <a:off x="7552849" y="8548195"/>
              <a:ext cx="87316" cy="87327"/>
            </a:xfrm>
            <a:prstGeom prst="rect">
              <a:avLst/>
            </a:prstGeom>
          </p:spPr>
        </p:pic>
        <p:pic>
          <p:nvPicPr>
            <p:cNvPr id="51" name="object 51"/>
            <p:cNvPicPr/>
            <p:nvPr/>
          </p:nvPicPr>
          <p:blipFill>
            <a:blip r:embed="rId4" cstate="print"/>
            <a:stretch>
              <a:fillRect/>
            </a:stretch>
          </p:blipFill>
          <p:spPr>
            <a:xfrm>
              <a:off x="7165472" y="8863835"/>
              <a:ext cx="87316" cy="87327"/>
            </a:xfrm>
            <a:prstGeom prst="rect">
              <a:avLst/>
            </a:prstGeom>
          </p:spPr>
        </p:pic>
        <p:pic>
          <p:nvPicPr>
            <p:cNvPr id="52" name="object 52"/>
            <p:cNvPicPr/>
            <p:nvPr/>
          </p:nvPicPr>
          <p:blipFill>
            <a:blip r:embed="rId8" cstate="print"/>
            <a:stretch>
              <a:fillRect/>
            </a:stretch>
          </p:blipFill>
          <p:spPr>
            <a:xfrm>
              <a:off x="7888572" y="8182005"/>
              <a:ext cx="87316" cy="87327"/>
            </a:xfrm>
            <a:prstGeom prst="rect">
              <a:avLst/>
            </a:prstGeom>
          </p:spPr>
        </p:pic>
        <p:pic>
          <p:nvPicPr>
            <p:cNvPr id="53" name="object 53"/>
            <p:cNvPicPr/>
            <p:nvPr/>
          </p:nvPicPr>
          <p:blipFill>
            <a:blip r:embed="rId4" cstate="print"/>
            <a:stretch>
              <a:fillRect/>
            </a:stretch>
          </p:blipFill>
          <p:spPr>
            <a:xfrm>
              <a:off x="7680977" y="7332626"/>
              <a:ext cx="87316" cy="87327"/>
            </a:xfrm>
            <a:prstGeom prst="rect">
              <a:avLst/>
            </a:prstGeom>
          </p:spPr>
        </p:pic>
        <p:pic>
          <p:nvPicPr>
            <p:cNvPr id="54" name="object 54"/>
            <p:cNvPicPr/>
            <p:nvPr/>
          </p:nvPicPr>
          <p:blipFill>
            <a:blip r:embed="rId8" cstate="print"/>
            <a:stretch>
              <a:fillRect/>
            </a:stretch>
          </p:blipFill>
          <p:spPr>
            <a:xfrm>
              <a:off x="7982916" y="7772710"/>
              <a:ext cx="87316" cy="87327"/>
            </a:xfrm>
            <a:prstGeom prst="rect">
              <a:avLst/>
            </a:prstGeom>
          </p:spPr>
        </p:pic>
        <p:pic>
          <p:nvPicPr>
            <p:cNvPr id="55" name="object 55"/>
            <p:cNvPicPr/>
            <p:nvPr/>
          </p:nvPicPr>
          <p:blipFill>
            <a:blip r:embed="rId4" cstate="print"/>
            <a:stretch>
              <a:fillRect/>
            </a:stretch>
          </p:blipFill>
          <p:spPr>
            <a:xfrm>
              <a:off x="9105040" y="7332626"/>
              <a:ext cx="87316" cy="87327"/>
            </a:xfrm>
            <a:prstGeom prst="rect">
              <a:avLst/>
            </a:prstGeom>
          </p:spPr>
        </p:pic>
        <p:pic>
          <p:nvPicPr>
            <p:cNvPr id="56" name="object 56"/>
            <p:cNvPicPr/>
            <p:nvPr/>
          </p:nvPicPr>
          <p:blipFill>
            <a:blip r:embed="rId4" cstate="print"/>
            <a:stretch>
              <a:fillRect/>
            </a:stretch>
          </p:blipFill>
          <p:spPr>
            <a:xfrm>
              <a:off x="7752857" y="6746714"/>
              <a:ext cx="87316" cy="87327"/>
            </a:xfrm>
            <a:prstGeom prst="rect">
              <a:avLst/>
            </a:prstGeom>
          </p:spPr>
        </p:pic>
        <p:pic>
          <p:nvPicPr>
            <p:cNvPr id="57" name="object 57"/>
            <p:cNvPicPr/>
            <p:nvPr/>
          </p:nvPicPr>
          <p:blipFill>
            <a:blip r:embed="rId8" cstate="print"/>
            <a:stretch>
              <a:fillRect/>
            </a:stretch>
          </p:blipFill>
          <p:spPr>
            <a:xfrm>
              <a:off x="7935745" y="7508495"/>
              <a:ext cx="87316" cy="87327"/>
            </a:xfrm>
            <a:prstGeom prst="rect">
              <a:avLst/>
            </a:prstGeom>
          </p:spPr>
        </p:pic>
        <p:pic>
          <p:nvPicPr>
            <p:cNvPr id="58" name="object 58"/>
            <p:cNvPicPr/>
            <p:nvPr/>
          </p:nvPicPr>
          <p:blipFill>
            <a:blip r:embed="rId3" cstate="print"/>
            <a:stretch>
              <a:fillRect/>
            </a:stretch>
          </p:blipFill>
          <p:spPr>
            <a:xfrm>
              <a:off x="8352633" y="6523694"/>
              <a:ext cx="87316" cy="87327"/>
            </a:xfrm>
            <a:prstGeom prst="rect">
              <a:avLst/>
            </a:prstGeom>
          </p:spPr>
        </p:pic>
        <p:pic>
          <p:nvPicPr>
            <p:cNvPr id="59" name="object 59"/>
            <p:cNvPicPr/>
            <p:nvPr/>
          </p:nvPicPr>
          <p:blipFill>
            <a:blip r:embed="rId4" cstate="print"/>
            <a:stretch>
              <a:fillRect/>
            </a:stretch>
          </p:blipFill>
          <p:spPr>
            <a:xfrm>
              <a:off x="9275744" y="6688823"/>
              <a:ext cx="87316" cy="87327"/>
            </a:xfrm>
            <a:prstGeom prst="rect">
              <a:avLst/>
            </a:prstGeom>
          </p:spPr>
        </p:pic>
        <p:pic>
          <p:nvPicPr>
            <p:cNvPr id="60" name="object 60"/>
            <p:cNvPicPr/>
            <p:nvPr/>
          </p:nvPicPr>
          <p:blipFill>
            <a:blip r:embed="rId4" cstate="print"/>
            <a:stretch>
              <a:fillRect/>
            </a:stretch>
          </p:blipFill>
          <p:spPr>
            <a:xfrm>
              <a:off x="9581503" y="6144683"/>
              <a:ext cx="87316" cy="87327"/>
            </a:xfrm>
            <a:prstGeom prst="rect">
              <a:avLst/>
            </a:prstGeom>
          </p:spPr>
        </p:pic>
        <p:pic>
          <p:nvPicPr>
            <p:cNvPr id="61" name="object 61"/>
            <p:cNvPicPr/>
            <p:nvPr/>
          </p:nvPicPr>
          <p:blipFill>
            <a:blip r:embed="rId4" cstate="print"/>
            <a:stretch>
              <a:fillRect/>
            </a:stretch>
          </p:blipFill>
          <p:spPr>
            <a:xfrm>
              <a:off x="9675846" y="6603781"/>
              <a:ext cx="87316" cy="87327"/>
            </a:xfrm>
            <a:prstGeom prst="rect">
              <a:avLst/>
            </a:prstGeom>
          </p:spPr>
        </p:pic>
        <p:pic>
          <p:nvPicPr>
            <p:cNvPr id="62" name="object 62"/>
            <p:cNvPicPr/>
            <p:nvPr/>
          </p:nvPicPr>
          <p:blipFill>
            <a:blip r:embed="rId5" cstate="print"/>
            <a:stretch>
              <a:fillRect/>
            </a:stretch>
          </p:blipFill>
          <p:spPr>
            <a:xfrm>
              <a:off x="10179618" y="6494681"/>
              <a:ext cx="87316" cy="87327"/>
            </a:xfrm>
            <a:prstGeom prst="rect">
              <a:avLst/>
            </a:prstGeom>
          </p:spPr>
        </p:pic>
        <p:pic>
          <p:nvPicPr>
            <p:cNvPr id="63" name="object 63"/>
            <p:cNvPicPr/>
            <p:nvPr/>
          </p:nvPicPr>
          <p:blipFill>
            <a:blip r:embed="rId3" cstate="print"/>
            <a:stretch>
              <a:fillRect/>
            </a:stretch>
          </p:blipFill>
          <p:spPr>
            <a:xfrm>
              <a:off x="8824864" y="6019284"/>
              <a:ext cx="87316" cy="87327"/>
            </a:xfrm>
            <a:prstGeom prst="rect">
              <a:avLst/>
            </a:prstGeom>
          </p:spPr>
        </p:pic>
        <p:pic>
          <p:nvPicPr>
            <p:cNvPr id="64" name="object 64"/>
            <p:cNvPicPr/>
            <p:nvPr/>
          </p:nvPicPr>
          <p:blipFill>
            <a:blip r:embed="rId3" cstate="print"/>
            <a:stretch>
              <a:fillRect/>
            </a:stretch>
          </p:blipFill>
          <p:spPr>
            <a:xfrm>
              <a:off x="10563304" y="5975409"/>
              <a:ext cx="87316" cy="87327"/>
            </a:xfrm>
            <a:prstGeom prst="rect">
              <a:avLst/>
            </a:prstGeom>
          </p:spPr>
        </p:pic>
        <p:pic>
          <p:nvPicPr>
            <p:cNvPr id="65" name="object 65"/>
            <p:cNvPicPr/>
            <p:nvPr/>
          </p:nvPicPr>
          <p:blipFill>
            <a:blip r:embed="rId5" cstate="print"/>
            <a:stretch>
              <a:fillRect/>
            </a:stretch>
          </p:blipFill>
          <p:spPr>
            <a:xfrm>
              <a:off x="11065048" y="5361196"/>
              <a:ext cx="87316" cy="87327"/>
            </a:xfrm>
            <a:prstGeom prst="rect">
              <a:avLst/>
            </a:prstGeom>
          </p:spPr>
        </p:pic>
        <p:pic>
          <p:nvPicPr>
            <p:cNvPr id="66" name="object 66"/>
            <p:cNvPicPr/>
            <p:nvPr/>
          </p:nvPicPr>
          <p:blipFill>
            <a:blip r:embed="rId5" cstate="print"/>
            <a:stretch>
              <a:fillRect/>
            </a:stretch>
          </p:blipFill>
          <p:spPr>
            <a:xfrm>
              <a:off x="12765806" y="5495753"/>
              <a:ext cx="87316" cy="87327"/>
            </a:xfrm>
            <a:prstGeom prst="rect">
              <a:avLst/>
            </a:prstGeom>
          </p:spPr>
        </p:pic>
        <p:pic>
          <p:nvPicPr>
            <p:cNvPr id="67" name="object 67"/>
            <p:cNvPicPr/>
            <p:nvPr/>
          </p:nvPicPr>
          <p:blipFill>
            <a:blip r:embed="rId8" cstate="print"/>
            <a:stretch>
              <a:fillRect/>
            </a:stretch>
          </p:blipFill>
          <p:spPr>
            <a:xfrm>
              <a:off x="12979071" y="5027288"/>
              <a:ext cx="87316" cy="87327"/>
            </a:xfrm>
            <a:prstGeom prst="rect">
              <a:avLst/>
            </a:prstGeom>
          </p:spPr>
        </p:pic>
        <p:pic>
          <p:nvPicPr>
            <p:cNvPr id="68" name="object 68"/>
            <p:cNvPicPr/>
            <p:nvPr/>
          </p:nvPicPr>
          <p:blipFill>
            <a:blip r:embed="rId8" cstate="print"/>
            <a:stretch>
              <a:fillRect/>
            </a:stretch>
          </p:blipFill>
          <p:spPr>
            <a:xfrm>
              <a:off x="12588720" y="5815592"/>
              <a:ext cx="87316" cy="87327"/>
            </a:xfrm>
            <a:prstGeom prst="rect">
              <a:avLst/>
            </a:prstGeom>
          </p:spPr>
        </p:pic>
        <p:pic>
          <p:nvPicPr>
            <p:cNvPr id="69" name="object 69"/>
            <p:cNvPicPr/>
            <p:nvPr/>
          </p:nvPicPr>
          <p:blipFill>
            <a:blip r:embed="rId4" cstate="print"/>
            <a:stretch>
              <a:fillRect/>
            </a:stretch>
          </p:blipFill>
          <p:spPr>
            <a:xfrm>
              <a:off x="12297268" y="5539627"/>
              <a:ext cx="87316" cy="87327"/>
            </a:xfrm>
            <a:prstGeom prst="rect">
              <a:avLst/>
            </a:prstGeom>
          </p:spPr>
        </p:pic>
        <p:pic>
          <p:nvPicPr>
            <p:cNvPr id="70" name="object 70"/>
            <p:cNvPicPr/>
            <p:nvPr/>
          </p:nvPicPr>
          <p:blipFill>
            <a:blip r:embed="rId3" cstate="print"/>
            <a:stretch>
              <a:fillRect/>
            </a:stretch>
          </p:blipFill>
          <p:spPr>
            <a:xfrm>
              <a:off x="12138628" y="5100412"/>
              <a:ext cx="87316" cy="87327"/>
            </a:xfrm>
            <a:prstGeom prst="rect">
              <a:avLst/>
            </a:prstGeom>
          </p:spPr>
        </p:pic>
        <p:pic>
          <p:nvPicPr>
            <p:cNvPr id="71" name="object 71"/>
            <p:cNvPicPr/>
            <p:nvPr/>
          </p:nvPicPr>
          <p:blipFill>
            <a:blip r:embed="rId8" cstate="print"/>
            <a:stretch>
              <a:fillRect/>
            </a:stretch>
          </p:blipFill>
          <p:spPr>
            <a:xfrm>
              <a:off x="11721740" y="4983414"/>
              <a:ext cx="87316" cy="87327"/>
            </a:xfrm>
            <a:prstGeom prst="rect">
              <a:avLst/>
            </a:prstGeom>
          </p:spPr>
        </p:pic>
        <p:pic>
          <p:nvPicPr>
            <p:cNvPr id="72" name="object 72"/>
            <p:cNvPicPr/>
            <p:nvPr/>
          </p:nvPicPr>
          <p:blipFill>
            <a:blip r:embed="rId3" cstate="print"/>
            <a:stretch>
              <a:fillRect/>
            </a:stretch>
          </p:blipFill>
          <p:spPr>
            <a:xfrm>
              <a:off x="11329887" y="4895665"/>
              <a:ext cx="87316" cy="87327"/>
            </a:xfrm>
            <a:prstGeom prst="rect">
              <a:avLst/>
            </a:prstGeom>
          </p:spPr>
        </p:pic>
        <p:pic>
          <p:nvPicPr>
            <p:cNvPr id="73" name="object 73"/>
            <p:cNvPicPr/>
            <p:nvPr/>
          </p:nvPicPr>
          <p:blipFill>
            <a:blip r:embed="rId3" cstate="print"/>
            <a:stretch>
              <a:fillRect/>
            </a:stretch>
          </p:blipFill>
          <p:spPr>
            <a:xfrm>
              <a:off x="10578138" y="4876088"/>
              <a:ext cx="87316" cy="87327"/>
            </a:xfrm>
            <a:prstGeom prst="rect">
              <a:avLst/>
            </a:prstGeom>
          </p:spPr>
        </p:pic>
        <p:pic>
          <p:nvPicPr>
            <p:cNvPr id="74" name="object 74"/>
            <p:cNvPicPr/>
            <p:nvPr/>
          </p:nvPicPr>
          <p:blipFill>
            <a:blip r:embed="rId4" cstate="print"/>
            <a:stretch>
              <a:fillRect/>
            </a:stretch>
          </p:blipFill>
          <p:spPr>
            <a:xfrm>
              <a:off x="11475345" y="4983414"/>
              <a:ext cx="87316" cy="87327"/>
            </a:xfrm>
            <a:prstGeom prst="rect">
              <a:avLst/>
            </a:prstGeom>
          </p:spPr>
        </p:pic>
        <p:pic>
          <p:nvPicPr>
            <p:cNvPr id="75" name="object 75"/>
            <p:cNvPicPr/>
            <p:nvPr/>
          </p:nvPicPr>
          <p:blipFill>
            <a:blip r:embed="rId3" cstate="print"/>
            <a:stretch>
              <a:fillRect/>
            </a:stretch>
          </p:blipFill>
          <p:spPr>
            <a:xfrm>
              <a:off x="11042989" y="4261874"/>
              <a:ext cx="87316" cy="87327"/>
            </a:xfrm>
            <a:prstGeom prst="rect">
              <a:avLst/>
            </a:prstGeom>
          </p:spPr>
        </p:pic>
        <p:pic>
          <p:nvPicPr>
            <p:cNvPr id="76" name="object 76"/>
            <p:cNvPicPr/>
            <p:nvPr/>
          </p:nvPicPr>
          <p:blipFill>
            <a:blip r:embed="rId4" cstate="print"/>
            <a:stretch>
              <a:fillRect/>
            </a:stretch>
          </p:blipFill>
          <p:spPr>
            <a:xfrm>
              <a:off x="13116288" y="3201306"/>
              <a:ext cx="87316" cy="87327"/>
            </a:xfrm>
            <a:prstGeom prst="rect">
              <a:avLst/>
            </a:prstGeom>
          </p:spPr>
        </p:pic>
        <p:pic>
          <p:nvPicPr>
            <p:cNvPr id="77" name="object 77"/>
            <p:cNvPicPr/>
            <p:nvPr/>
          </p:nvPicPr>
          <p:blipFill>
            <a:blip r:embed="rId3" cstate="print"/>
            <a:stretch>
              <a:fillRect/>
            </a:stretch>
          </p:blipFill>
          <p:spPr>
            <a:xfrm>
              <a:off x="11768911" y="3095211"/>
              <a:ext cx="87316" cy="87327"/>
            </a:xfrm>
            <a:prstGeom prst="rect">
              <a:avLst/>
            </a:prstGeom>
          </p:spPr>
        </p:pic>
        <p:pic>
          <p:nvPicPr>
            <p:cNvPr id="78" name="object 78"/>
            <p:cNvPicPr/>
            <p:nvPr/>
          </p:nvPicPr>
          <p:blipFill>
            <a:blip r:embed="rId5" cstate="print"/>
            <a:stretch>
              <a:fillRect/>
            </a:stretch>
          </p:blipFill>
          <p:spPr>
            <a:xfrm>
              <a:off x="11980066" y="3428053"/>
              <a:ext cx="87316" cy="87327"/>
            </a:xfrm>
            <a:prstGeom prst="rect">
              <a:avLst/>
            </a:prstGeom>
          </p:spPr>
        </p:pic>
        <p:pic>
          <p:nvPicPr>
            <p:cNvPr id="79" name="object 79"/>
            <p:cNvPicPr/>
            <p:nvPr/>
          </p:nvPicPr>
          <p:blipFill>
            <a:blip r:embed="rId8" cstate="print"/>
            <a:stretch>
              <a:fillRect/>
            </a:stretch>
          </p:blipFill>
          <p:spPr>
            <a:xfrm>
              <a:off x="12979071" y="4658902"/>
              <a:ext cx="87316" cy="87327"/>
            </a:xfrm>
            <a:prstGeom prst="rect">
              <a:avLst/>
            </a:prstGeom>
          </p:spPr>
        </p:pic>
        <p:pic>
          <p:nvPicPr>
            <p:cNvPr id="80" name="object 80"/>
            <p:cNvPicPr/>
            <p:nvPr/>
          </p:nvPicPr>
          <p:blipFill>
            <a:blip r:embed="rId4" cstate="print"/>
            <a:stretch>
              <a:fillRect/>
            </a:stretch>
          </p:blipFill>
          <p:spPr>
            <a:xfrm>
              <a:off x="11853837" y="4439295"/>
              <a:ext cx="87316" cy="87327"/>
            </a:xfrm>
            <a:prstGeom prst="rect">
              <a:avLst/>
            </a:prstGeom>
          </p:spPr>
        </p:pic>
        <p:pic>
          <p:nvPicPr>
            <p:cNvPr id="81" name="object 81"/>
            <p:cNvPicPr/>
            <p:nvPr/>
          </p:nvPicPr>
          <p:blipFill>
            <a:blip r:embed="rId4" cstate="print"/>
            <a:stretch>
              <a:fillRect/>
            </a:stretch>
          </p:blipFill>
          <p:spPr>
            <a:xfrm>
              <a:off x="11282714" y="6673110"/>
              <a:ext cx="87316" cy="87327"/>
            </a:xfrm>
            <a:prstGeom prst="rect">
              <a:avLst/>
            </a:prstGeom>
          </p:spPr>
        </p:pic>
        <p:pic>
          <p:nvPicPr>
            <p:cNvPr id="82" name="object 82"/>
            <p:cNvPicPr/>
            <p:nvPr/>
          </p:nvPicPr>
          <p:blipFill>
            <a:blip r:embed="rId5" cstate="print"/>
            <a:stretch>
              <a:fillRect/>
            </a:stretch>
          </p:blipFill>
          <p:spPr>
            <a:xfrm>
              <a:off x="12812978" y="4048119"/>
              <a:ext cx="87316" cy="87327"/>
            </a:xfrm>
            <a:prstGeom prst="rect">
              <a:avLst/>
            </a:prstGeom>
          </p:spPr>
        </p:pic>
        <p:pic>
          <p:nvPicPr>
            <p:cNvPr id="83" name="object 83"/>
            <p:cNvPicPr/>
            <p:nvPr/>
          </p:nvPicPr>
          <p:blipFill>
            <a:blip r:embed="rId3" cstate="print"/>
            <a:stretch>
              <a:fillRect/>
            </a:stretch>
          </p:blipFill>
          <p:spPr>
            <a:xfrm>
              <a:off x="9171070" y="5405071"/>
              <a:ext cx="87316" cy="87327"/>
            </a:xfrm>
            <a:prstGeom prst="rect">
              <a:avLst/>
            </a:prstGeom>
          </p:spPr>
        </p:pic>
        <p:pic>
          <p:nvPicPr>
            <p:cNvPr id="84" name="object 84"/>
            <p:cNvPicPr/>
            <p:nvPr/>
          </p:nvPicPr>
          <p:blipFill>
            <a:blip r:embed="rId9" cstate="print"/>
            <a:stretch>
              <a:fillRect/>
            </a:stretch>
          </p:blipFill>
          <p:spPr>
            <a:xfrm>
              <a:off x="10783589" y="4333564"/>
              <a:ext cx="86705" cy="86711"/>
            </a:xfrm>
            <a:prstGeom prst="rect">
              <a:avLst/>
            </a:prstGeom>
          </p:spPr>
        </p:pic>
        <p:pic>
          <p:nvPicPr>
            <p:cNvPr id="85" name="object 85"/>
            <p:cNvPicPr/>
            <p:nvPr/>
          </p:nvPicPr>
          <p:blipFill>
            <a:blip r:embed="rId10" cstate="print"/>
            <a:stretch>
              <a:fillRect/>
            </a:stretch>
          </p:blipFill>
          <p:spPr>
            <a:xfrm>
              <a:off x="10455243" y="5273755"/>
              <a:ext cx="86705" cy="86711"/>
            </a:xfrm>
            <a:prstGeom prst="rect">
              <a:avLst/>
            </a:prstGeom>
          </p:spPr>
        </p:pic>
        <p:pic>
          <p:nvPicPr>
            <p:cNvPr id="86" name="object 86"/>
            <p:cNvPicPr/>
            <p:nvPr/>
          </p:nvPicPr>
          <p:blipFill>
            <a:blip r:embed="rId11" cstate="print"/>
            <a:stretch>
              <a:fillRect/>
            </a:stretch>
          </p:blipFill>
          <p:spPr>
            <a:xfrm>
              <a:off x="9123897" y="5727843"/>
              <a:ext cx="162804" cy="159160"/>
            </a:xfrm>
            <a:prstGeom prst="rect">
              <a:avLst/>
            </a:prstGeom>
          </p:spPr>
        </p:pic>
        <p:pic>
          <p:nvPicPr>
            <p:cNvPr id="87" name="object 87"/>
            <p:cNvPicPr/>
            <p:nvPr/>
          </p:nvPicPr>
          <p:blipFill>
            <a:blip r:embed="rId4" cstate="print"/>
            <a:stretch>
              <a:fillRect/>
            </a:stretch>
          </p:blipFill>
          <p:spPr>
            <a:xfrm>
              <a:off x="9171070" y="6996941"/>
              <a:ext cx="87316" cy="87327"/>
            </a:xfrm>
            <a:prstGeom prst="rect">
              <a:avLst/>
            </a:prstGeom>
          </p:spPr>
        </p:pic>
        <p:pic>
          <p:nvPicPr>
            <p:cNvPr id="88" name="object 88"/>
            <p:cNvPicPr/>
            <p:nvPr/>
          </p:nvPicPr>
          <p:blipFill>
            <a:blip r:embed="rId3" cstate="print"/>
            <a:stretch>
              <a:fillRect/>
            </a:stretch>
          </p:blipFill>
          <p:spPr>
            <a:xfrm>
              <a:off x="9757268" y="6909192"/>
              <a:ext cx="87316" cy="87327"/>
            </a:xfrm>
            <a:prstGeom prst="rect">
              <a:avLst/>
            </a:prstGeom>
          </p:spPr>
        </p:pic>
        <p:pic>
          <p:nvPicPr>
            <p:cNvPr id="89" name="object 89"/>
            <p:cNvPicPr/>
            <p:nvPr/>
          </p:nvPicPr>
          <p:blipFill>
            <a:blip r:embed="rId4" cstate="print"/>
            <a:stretch>
              <a:fillRect/>
            </a:stretch>
          </p:blipFill>
          <p:spPr>
            <a:xfrm>
              <a:off x="7505675" y="6799150"/>
              <a:ext cx="87316" cy="87327"/>
            </a:xfrm>
            <a:prstGeom prst="rect">
              <a:avLst/>
            </a:prstGeom>
          </p:spPr>
        </p:pic>
        <p:pic>
          <p:nvPicPr>
            <p:cNvPr id="90" name="object 90"/>
            <p:cNvPicPr/>
            <p:nvPr/>
          </p:nvPicPr>
          <p:blipFill>
            <a:blip r:embed="rId3" cstate="print"/>
            <a:stretch>
              <a:fillRect/>
            </a:stretch>
          </p:blipFill>
          <p:spPr>
            <a:xfrm>
              <a:off x="7800030" y="7581018"/>
              <a:ext cx="87316" cy="87327"/>
            </a:xfrm>
            <a:prstGeom prst="rect">
              <a:avLst/>
            </a:prstGeom>
          </p:spPr>
        </p:pic>
        <p:pic>
          <p:nvPicPr>
            <p:cNvPr id="91" name="object 91"/>
            <p:cNvPicPr/>
            <p:nvPr/>
          </p:nvPicPr>
          <p:blipFill>
            <a:blip r:embed="rId3" cstate="print"/>
            <a:stretch>
              <a:fillRect/>
            </a:stretch>
          </p:blipFill>
          <p:spPr>
            <a:xfrm>
              <a:off x="8371869" y="8157986"/>
              <a:ext cx="87316" cy="87327"/>
            </a:xfrm>
            <a:prstGeom prst="rect">
              <a:avLst/>
            </a:prstGeom>
          </p:spPr>
        </p:pic>
        <p:pic>
          <p:nvPicPr>
            <p:cNvPr id="92" name="object 92"/>
            <p:cNvPicPr/>
            <p:nvPr/>
          </p:nvPicPr>
          <p:blipFill>
            <a:blip r:embed="rId3" cstate="print"/>
            <a:stretch>
              <a:fillRect/>
            </a:stretch>
          </p:blipFill>
          <p:spPr>
            <a:xfrm>
              <a:off x="9322916" y="7953011"/>
              <a:ext cx="87316" cy="87327"/>
            </a:xfrm>
            <a:prstGeom prst="rect">
              <a:avLst/>
            </a:prstGeom>
          </p:spPr>
        </p:pic>
        <p:pic>
          <p:nvPicPr>
            <p:cNvPr id="93" name="object 93"/>
            <p:cNvPicPr/>
            <p:nvPr/>
          </p:nvPicPr>
          <p:blipFill>
            <a:blip r:embed="rId8" cstate="print"/>
            <a:stretch>
              <a:fillRect/>
            </a:stretch>
          </p:blipFill>
          <p:spPr>
            <a:xfrm>
              <a:off x="7040036" y="8951583"/>
              <a:ext cx="87316" cy="87327"/>
            </a:xfrm>
            <a:prstGeom prst="rect">
              <a:avLst/>
            </a:prstGeom>
          </p:spPr>
        </p:pic>
        <p:pic>
          <p:nvPicPr>
            <p:cNvPr id="94" name="object 94"/>
            <p:cNvPicPr/>
            <p:nvPr/>
          </p:nvPicPr>
          <p:blipFill>
            <a:blip r:embed="rId5" cstate="print"/>
            <a:stretch>
              <a:fillRect/>
            </a:stretch>
          </p:blipFill>
          <p:spPr>
            <a:xfrm>
              <a:off x="12079598" y="7766412"/>
              <a:ext cx="87316" cy="87327"/>
            </a:xfrm>
            <a:prstGeom prst="rect">
              <a:avLst/>
            </a:prstGeom>
          </p:spPr>
        </p:pic>
      </p:grpSp>
      <p:cxnSp>
        <p:nvCxnSpPr>
          <p:cNvPr id="96" name="Straight Connector 95">
            <a:extLst>
              <a:ext uri="{FF2B5EF4-FFF2-40B4-BE49-F238E27FC236}">
                <a16:creationId xmlns:a16="http://schemas.microsoft.com/office/drawing/2014/main" id="{1859EB9F-95F3-4B9A-A976-27C9BD2920AE}"/>
              </a:ext>
            </a:extLst>
          </p:cNvPr>
          <p:cNvCxnSpPr>
            <a:cxnSpLocks/>
          </p:cNvCxnSpPr>
          <p:nvPr/>
        </p:nvCxnSpPr>
        <p:spPr>
          <a:xfrm flipV="1">
            <a:off x="6674584" y="3006609"/>
            <a:ext cx="6624817" cy="6286009"/>
          </a:xfrm>
          <a:prstGeom prst="line">
            <a:avLst/>
          </a:prstGeom>
          <a:ln w="44450">
            <a:solidFill>
              <a:srgbClr val="385D8A"/>
            </a:solidFill>
          </a:ln>
        </p:spPr>
        <p:style>
          <a:lnRef idx="1">
            <a:schemeClr val="accent1"/>
          </a:lnRef>
          <a:fillRef idx="0">
            <a:schemeClr val="accent1"/>
          </a:fillRef>
          <a:effectRef idx="0">
            <a:schemeClr val="accent1"/>
          </a:effectRef>
          <a:fontRef idx="minor">
            <a:schemeClr val="tx1"/>
          </a:fontRef>
        </p:style>
      </p:cxnSp>
      <p:sp>
        <p:nvSpPr>
          <p:cNvPr id="95" name="object 29">
            <a:extLst>
              <a:ext uri="{FF2B5EF4-FFF2-40B4-BE49-F238E27FC236}">
                <a16:creationId xmlns:a16="http://schemas.microsoft.com/office/drawing/2014/main" id="{74C25C15-5151-FC03-E4B1-498CCCC4AB09}"/>
              </a:ext>
            </a:extLst>
          </p:cNvPr>
          <p:cNvSpPr txBox="1"/>
          <p:nvPr/>
        </p:nvSpPr>
        <p:spPr>
          <a:xfrm>
            <a:off x="7566235"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2</a:t>
            </a:r>
            <a:endParaRPr sz="1300" dirty="0">
              <a:latin typeface="SourceSansPro-SemiBold"/>
              <a:cs typeface="SourceSansPro-SemiBold"/>
            </a:endParaRPr>
          </a:p>
        </p:txBody>
      </p:sp>
      <p:sp>
        <p:nvSpPr>
          <p:cNvPr id="97" name="object 30">
            <a:extLst>
              <a:ext uri="{FF2B5EF4-FFF2-40B4-BE49-F238E27FC236}">
                <a16:creationId xmlns:a16="http://schemas.microsoft.com/office/drawing/2014/main" id="{068E8354-3955-9589-96BF-E004D592384C}"/>
              </a:ext>
            </a:extLst>
          </p:cNvPr>
          <p:cNvSpPr txBox="1"/>
          <p:nvPr/>
        </p:nvSpPr>
        <p:spPr>
          <a:xfrm>
            <a:off x="6599929" y="9769948"/>
            <a:ext cx="112395" cy="217367"/>
          </a:xfrm>
          <a:prstGeom prst="rect">
            <a:avLst/>
          </a:prstGeom>
        </p:spPr>
        <p:txBody>
          <a:bodyPr vert="horz" wrap="square" lIns="0" tIns="17145" rIns="0" bIns="0" rtlCol="0">
            <a:spAutoFit/>
          </a:bodyPr>
          <a:lstStyle/>
          <a:p>
            <a:pPr marL="12700" algn="ctr">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99" name="object 33">
            <a:extLst>
              <a:ext uri="{FF2B5EF4-FFF2-40B4-BE49-F238E27FC236}">
                <a16:creationId xmlns:a16="http://schemas.microsoft.com/office/drawing/2014/main" id="{BBADD516-D260-1E36-06FF-A2776B261718}"/>
              </a:ext>
            </a:extLst>
          </p:cNvPr>
          <p:cNvSpPr txBox="1"/>
          <p:nvPr/>
        </p:nvSpPr>
        <p:spPr>
          <a:xfrm>
            <a:off x="8596792"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4</a:t>
            </a:r>
            <a:endParaRPr sz="1300" dirty="0">
              <a:latin typeface="SourceSansPro-SemiBold"/>
              <a:cs typeface="SourceSansPro-SemiBold"/>
            </a:endParaRPr>
          </a:p>
        </p:txBody>
      </p:sp>
      <p:sp>
        <p:nvSpPr>
          <p:cNvPr id="100" name="object 34">
            <a:extLst>
              <a:ext uri="{FF2B5EF4-FFF2-40B4-BE49-F238E27FC236}">
                <a16:creationId xmlns:a16="http://schemas.microsoft.com/office/drawing/2014/main" id="{12DA4530-0D06-A6E7-5CC7-61E3D8DC93A1}"/>
              </a:ext>
            </a:extLst>
          </p:cNvPr>
          <p:cNvSpPr txBox="1"/>
          <p:nvPr/>
        </p:nvSpPr>
        <p:spPr>
          <a:xfrm>
            <a:off x="11743917"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10</a:t>
            </a:r>
            <a:endParaRPr sz="1300" dirty="0">
              <a:latin typeface="SourceSansPro-SemiBold"/>
              <a:cs typeface="SourceSansPro-SemiBold"/>
            </a:endParaRPr>
          </a:p>
        </p:txBody>
      </p:sp>
      <p:sp>
        <p:nvSpPr>
          <p:cNvPr id="102" name="object 33">
            <a:extLst>
              <a:ext uri="{FF2B5EF4-FFF2-40B4-BE49-F238E27FC236}">
                <a16:creationId xmlns:a16="http://schemas.microsoft.com/office/drawing/2014/main" id="{190EBEC5-B2B3-39C6-0EF4-D0134D51DF60}"/>
              </a:ext>
            </a:extLst>
          </p:cNvPr>
          <p:cNvSpPr txBox="1"/>
          <p:nvPr/>
        </p:nvSpPr>
        <p:spPr>
          <a:xfrm>
            <a:off x="9668819" y="9781816"/>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6</a:t>
            </a:r>
            <a:endParaRPr sz="1300" dirty="0">
              <a:latin typeface="SourceSansPro-SemiBold"/>
              <a:cs typeface="SourceSansPro-SemiBold"/>
            </a:endParaRPr>
          </a:p>
        </p:txBody>
      </p:sp>
      <p:sp>
        <p:nvSpPr>
          <p:cNvPr id="103" name="object 33">
            <a:extLst>
              <a:ext uri="{FF2B5EF4-FFF2-40B4-BE49-F238E27FC236}">
                <a16:creationId xmlns:a16="http://schemas.microsoft.com/office/drawing/2014/main" id="{6777D519-B0B4-FC7B-FB03-65F929BD7F63}"/>
              </a:ext>
            </a:extLst>
          </p:cNvPr>
          <p:cNvSpPr txBox="1"/>
          <p:nvPr/>
        </p:nvSpPr>
        <p:spPr>
          <a:xfrm>
            <a:off x="10687518" y="9781816"/>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8</a:t>
            </a:r>
            <a:endParaRPr sz="1300" dirty="0">
              <a:latin typeface="SourceSansPro-SemiBold"/>
              <a:cs typeface="SourceSansPro-SemiBold"/>
            </a:endParaRPr>
          </a:p>
        </p:txBody>
      </p:sp>
      <p:sp>
        <p:nvSpPr>
          <p:cNvPr id="104" name="object 36">
            <a:extLst>
              <a:ext uri="{FF2B5EF4-FFF2-40B4-BE49-F238E27FC236}">
                <a16:creationId xmlns:a16="http://schemas.microsoft.com/office/drawing/2014/main" id="{AF4F2FE9-E5BE-8F4E-A8D9-A0ECC740E016}"/>
              </a:ext>
            </a:extLst>
          </p:cNvPr>
          <p:cNvSpPr txBox="1"/>
          <p:nvPr/>
        </p:nvSpPr>
        <p:spPr>
          <a:xfrm>
            <a:off x="12809464"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12</a:t>
            </a:r>
            <a:endParaRPr sz="1300" dirty="0">
              <a:latin typeface="SourceSansPro-SemiBold"/>
              <a:cs typeface="SourceSansPro-SemiBold"/>
            </a:endParaRPr>
          </a:p>
        </p:txBody>
      </p:sp>
      <p:sp>
        <p:nvSpPr>
          <p:cNvPr id="105" name="object 31">
            <a:extLst>
              <a:ext uri="{FF2B5EF4-FFF2-40B4-BE49-F238E27FC236}">
                <a16:creationId xmlns:a16="http://schemas.microsoft.com/office/drawing/2014/main" id="{C65565BC-63A9-8BB7-375D-D586D94B15D5}"/>
              </a:ext>
            </a:extLst>
          </p:cNvPr>
          <p:cNvSpPr txBox="1"/>
          <p:nvPr/>
        </p:nvSpPr>
        <p:spPr>
          <a:xfrm>
            <a:off x="9334359" y="2033161"/>
            <a:ext cx="1839066"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10" dirty="0">
                <a:solidFill>
                  <a:srgbClr val="094183"/>
                </a:solidFill>
                <a:latin typeface="SourceSansPro-SemiBoldItalic"/>
                <a:cs typeface="SourceSansPro-SemiBoldItalic"/>
              </a:rPr>
              <a:t>b</a:t>
            </a:r>
            <a:endParaRPr sz="2800" dirty="0">
              <a:latin typeface="SourceSansPro-SemiBoldItalic"/>
              <a:cs typeface="SourceSansPro-SemiBoldItalic"/>
            </a:endParaRPr>
          </a:p>
        </p:txBody>
      </p:sp>
      <p:sp>
        <p:nvSpPr>
          <p:cNvPr id="108" name="object 32">
            <a:extLst>
              <a:ext uri="{FF2B5EF4-FFF2-40B4-BE49-F238E27FC236}">
                <a16:creationId xmlns:a16="http://schemas.microsoft.com/office/drawing/2014/main" id="{E8CF410D-5596-8EC5-6BA2-2E9E43FA6B8F}"/>
              </a:ext>
            </a:extLst>
          </p:cNvPr>
          <p:cNvSpPr txBox="1"/>
          <p:nvPr/>
        </p:nvSpPr>
        <p:spPr>
          <a:xfrm>
            <a:off x="5625660" y="4615638"/>
            <a:ext cx="300082" cy="3082404"/>
          </a:xfrm>
          <a:prstGeom prst="rect">
            <a:avLst/>
          </a:prstGeom>
        </p:spPr>
        <p:txBody>
          <a:bodyPr vert="vert270" wrap="square" lIns="0" tIns="7620" rIns="0" bIns="0" rtlCol="0">
            <a:spAutoFit/>
          </a:bodyPr>
          <a:lstStyle/>
          <a:p>
            <a:pPr marL="12700" algn="ctr">
              <a:lnSpc>
                <a:spcPct val="100000"/>
              </a:lnSpc>
              <a:spcBef>
                <a:spcPts val="60"/>
              </a:spcBef>
            </a:pPr>
            <a:r>
              <a:rPr lang="en-AU" sz="1950" b="1" spc="140" dirty="0">
                <a:solidFill>
                  <a:srgbClr val="094183"/>
                </a:solidFill>
                <a:latin typeface="Source Sans Pro"/>
                <a:cs typeface="Source Sans Pro"/>
              </a:rPr>
              <a:t>HEALTH</a:t>
            </a:r>
            <a:endParaRPr sz="1950" dirty="0">
              <a:latin typeface="Source Sans Pro"/>
              <a:cs typeface="Source Sans Pro"/>
            </a:endParaRPr>
          </a:p>
        </p:txBody>
      </p:sp>
      <p:sp>
        <p:nvSpPr>
          <p:cNvPr id="109" name="object 35">
            <a:extLst>
              <a:ext uri="{FF2B5EF4-FFF2-40B4-BE49-F238E27FC236}">
                <a16:creationId xmlns:a16="http://schemas.microsoft.com/office/drawing/2014/main" id="{20E3D6B8-7B93-5D89-49B0-C1C05B84C997}"/>
              </a:ext>
            </a:extLst>
          </p:cNvPr>
          <p:cNvSpPr txBox="1"/>
          <p:nvPr/>
        </p:nvSpPr>
        <p:spPr>
          <a:xfrm>
            <a:off x="9038123" y="10021926"/>
            <a:ext cx="2457621" cy="409086"/>
          </a:xfrm>
          <a:prstGeom prst="rect">
            <a:avLst/>
          </a:prstGeom>
        </p:spPr>
        <p:txBody>
          <a:bodyPr vert="horz" wrap="square" lIns="0" tIns="107950" rIns="0" bIns="0" rtlCol="0">
            <a:spAutoFit/>
          </a:bodyPr>
          <a:lstStyle/>
          <a:p>
            <a:pPr marL="107314" algn="ctr">
              <a:lnSpc>
                <a:spcPct val="100000"/>
              </a:lnSpc>
              <a:spcBef>
                <a:spcPts val="1045"/>
              </a:spcBef>
            </a:pPr>
            <a:r>
              <a:rPr lang="en-AU" sz="1950" b="1" spc="170" dirty="0">
                <a:solidFill>
                  <a:srgbClr val="094183"/>
                </a:solidFill>
                <a:latin typeface="Source Sans Pro"/>
                <a:cs typeface="Source Sans Pro"/>
              </a:rPr>
              <a:t>SLEEP (Hrs)</a:t>
            </a:r>
            <a:endParaRPr sz="1950" dirty="0">
              <a:latin typeface="Source Sans Pro"/>
              <a:cs typeface="Source Sans Pro"/>
            </a:endParaRPr>
          </a:p>
        </p:txBody>
      </p:sp>
    </p:spTree>
    <p:extLst>
      <p:ext uri="{BB962C8B-B14F-4D97-AF65-F5344CB8AC3E}">
        <p14:creationId xmlns:p14="http://schemas.microsoft.com/office/powerpoint/2010/main" val="24734688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grpSp>
        <p:nvGrpSpPr>
          <p:cNvPr id="4" name="object 4"/>
          <p:cNvGrpSpPr/>
          <p:nvPr/>
        </p:nvGrpSpPr>
        <p:grpSpPr>
          <a:xfrm>
            <a:off x="6545696" y="2838583"/>
            <a:ext cx="7456805" cy="6943725"/>
            <a:chOff x="6545696" y="2838583"/>
            <a:chExt cx="7456805" cy="6943725"/>
          </a:xfrm>
        </p:grpSpPr>
        <p:sp>
          <p:nvSpPr>
            <p:cNvPr id="5" name="object 5"/>
            <p:cNvSpPr/>
            <p:nvPr/>
          </p:nvSpPr>
          <p:spPr>
            <a:xfrm>
              <a:off x="6656076" y="2846520"/>
              <a:ext cx="7338059" cy="6824980"/>
            </a:xfrm>
            <a:custGeom>
              <a:avLst/>
              <a:gdLst/>
              <a:ahLst/>
              <a:cxnLst/>
              <a:rect l="l" t="t" r="r" b="b"/>
              <a:pathLst>
                <a:path w="7338059" h="6824980">
                  <a:moveTo>
                    <a:pt x="7337985" y="6824975"/>
                  </a:moveTo>
                  <a:lnTo>
                    <a:pt x="0" y="6824975"/>
                  </a:lnTo>
                  <a:lnTo>
                    <a:pt x="0" y="0"/>
                  </a:lnTo>
                </a:path>
              </a:pathLst>
            </a:custGeom>
            <a:ln w="15402">
              <a:solidFill>
                <a:srgbClr val="094183"/>
              </a:solidFill>
            </a:ln>
          </p:spPr>
          <p:txBody>
            <a:bodyPr wrap="square" lIns="0" tIns="0" rIns="0" bIns="0" rtlCol="0"/>
            <a:lstStyle/>
            <a:p>
              <a:endParaRPr/>
            </a:p>
          </p:txBody>
        </p:sp>
        <p:sp>
          <p:nvSpPr>
            <p:cNvPr id="6" name="object 6"/>
            <p:cNvSpPr/>
            <p:nvPr/>
          </p:nvSpPr>
          <p:spPr>
            <a:xfrm>
              <a:off x="6553634" y="384983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7" name="object 7"/>
            <p:cNvSpPr/>
            <p:nvPr/>
          </p:nvSpPr>
          <p:spPr>
            <a:xfrm>
              <a:off x="6553634" y="6760664"/>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8" name="object 8"/>
            <p:cNvSpPr/>
            <p:nvPr/>
          </p:nvSpPr>
          <p:spPr>
            <a:xfrm>
              <a:off x="6553634" y="482010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9" name="object 9"/>
            <p:cNvSpPr/>
            <p:nvPr/>
          </p:nvSpPr>
          <p:spPr>
            <a:xfrm>
              <a:off x="6553634" y="773094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0" name="object 10"/>
            <p:cNvSpPr/>
            <p:nvPr/>
          </p:nvSpPr>
          <p:spPr>
            <a:xfrm>
              <a:off x="6553634" y="5790387"/>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1" name="object 11"/>
            <p:cNvSpPr/>
            <p:nvPr/>
          </p:nvSpPr>
          <p:spPr>
            <a:xfrm>
              <a:off x="6553634" y="870121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2" name="object 12"/>
            <p:cNvSpPr/>
            <p:nvPr/>
          </p:nvSpPr>
          <p:spPr>
            <a:xfrm>
              <a:off x="6553634" y="2879555"/>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3" name="object 13"/>
            <p:cNvSpPr/>
            <p:nvPr/>
          </p:nvSpPr>
          <p:spPr>
            <a:xfrm>
              <a:off x="6553634" y="9671496"/>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4" name="object 14"/>
            <p:cNvSpPr/>
            <p:nvPr/>
          </p:nvSpPr>
          <p:spPr>
            <a:xfrm>
              <a:off x="7703783"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5" name="object 15"/>
            <p:cNvSpPr/>
            <p:nvPr/>
          </p:nvSpPr>
          <p:spPr>
            <a:xfrm>
              <a:off x="10846904"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6" name="object 16"/>
            <p:cNvSpPr/>
            <p:nvPr/>
          </p:nvSpPr>
          <p:spPr>
            <a:xfrm>
              <a:off x="875148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7" name="object 17"/>
            <p:cNvSpPr/>
            <p:nvPr/>
          </p:nvSpPr>
          <p:spPr>
            <a:xfrm>
              <a:off x="11894611"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8" name="object 18"/>
            <p:cNvSpPr/>
            <p:nvPr/>
          </p:nvSpPr>
          <p:spPr>
            <a:xfrm>
              <a:off x="9799197"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9" name="object 19"/>
            <p:cNvSpPr/>
            <p:nvPr/>
          </p:nvSpPr>
          <p:spPr>
            <a:xfrm>
              <a:off x="1294231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20" name="object 20"/>
            <p:cNvSpPr/>
            <p:nvPr/>
          </p:nvSpPr>
          <p:spPr>
            <a:xfrm>
              <a:off x="6656075"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grpSp>
      <p:sp>
        <p:nvSpPr>
          <p:cNvPr id="21" name="object 21"/>
          <p:cNvSpPr txBox="1"/>
          <p:nvPr/>
        </p:nvSpPr>
        <p:spPr>
          <a:xfrm>
            <a:off x="6206676" y="275532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350</a:t>
            </a:r>
            <a:endParaRPr sz="1300">
              <a:latin typeface="SourceSansPro-SemiBold"/>
              <a:cs typeface="SourceSansPro-SemiBold"/>
            </a:endParaRPr>
          </a:p>
        </p:txBody>
      </p:sp>
      <p:sp>
        <p:nvSpPr>
          <p:cNvPr id="22" name="object 22"/>
          <p:cNvSpPr txBox="1"/>
          <p:nvPr/>
        </p:nvSpPr>
        <p:spPr>
          <a:xfrm>
            <a:off x="6206676" y="372413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dirty="0">
              <a:latin typeface="SourceSansPro-SemiBold"/>
              <a:cs typeface="SourceSansPro-SemiBold"/>
            </a:endParaRPr>
          </a:p>
        </p:txBody>
      </p:sp>
      <p:sp>
        <p:nvSpPr>
          <p:cNvPr id="23" name="object 23"/>
          <p:cNvSpPr txBox="1"/>
          <p:nvPr/>
        </p:nvSpPr>
        <p:spPr>
          <a:xfrm>
            <a:off x="6206676" y="469295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250</a:t>
            </a:r>
            <a:endParaRPr sz="1300">
              <a:latin typeface="SourceSansPro-SemiBold"/>
              <a:cs typeface="SourceSansPro-SemiBold"/>
            </a:endParaRPr>
          </a:p>
        </p:txBody>
      </p:sp>
      <p:sp>
        <p:nvSpPr>
          <p:cNvPr id="24" name="object 24"/>
          <p:cNvSpPr txBox="1"/>
          <p:nvPr/>
        </p:nvSpPr>
        <p:spPr>
          <a:xfrm>
            <a:off x="6206676" y="566176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25" name="object 25"/>
          <p:cNvSpPr txBox="1"/>
          <p:nvPr/>
        </p:nvSpPr>
        <p:spPr>
          <a:xfrm>
            <a:off x="6206676" y="663058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150</a:t>
            </a:r>
            <a:endParaRPr sz="1300">
              <a:latin typeface="SourceSansPro-SemiBold"/>
              <a:cs typeface="SourceSansPro-SemiBold"/>
            </a:endParaRPr>
          </a:p>
        </p:txBody>
      </p:sp>
      <p:sp>
        <p:nvSpPr>
          <p:cNvPr id="26" name="object 26"/>
          <p:cNvSpPr txBox="1"/>
          <p:nvPr/>
        </p:nvSpPr>
        <p:spPr>
          <a:xfrm>
            <a:off x="6206676" y="759939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27" name="object 27"/>
          <p:cNvSpPr txBox="1"/>
          <p:nvPr/>
        </p:nvSpPr>
        <p:spPr>
          <a:xfrm>
            <a:off x="6293596" y="8568214"/>
            <a:ext cx="199390"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a:t>
            </a:r>
            <a:endParaRPr sz="1300">
              <a:latin typeface="SourceSansPro-SemiBold"/>
              <a:cs typeface="SourceSansPro-SemiBold"/>
            </a:endParaRPr>
          </a:p>
        </p:txBody>
      </p:sp>
      <p:sp>
        <p:nvSpPr>
          <p:cNvPr id="28" name="object 28"/>
          <p:cNvSpPr txBox="1"/>
          <p:nvPr/>
        </p:nvSpPr>
        <p:spPr>
          <a:xfrm>
            <a:off x="6380514" y="9537029"/>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grpSp>
        <p:nvGrpSpPr>
          <p:cNvPr id="37" name="object 37"/>
          <p:cNvGrpSpPr/>
          <p:nvPr/>
        </p:nvGrpSpPr>
        <p:grpSpPr>
          <a:xfrm>
            <a:off x="6888776" y="3095211"/>
            <a:ext cx="6315075" cy="5944235"/>
            <a:chOff x="6888776" y="3095211"/>
            <a:chExt cx="6315075" cy="5944235"/>
          </a:xfrm>
        </p:grpSpPr>
        <p:sp>
          <p:nvSpPr>
            <p:cNvPr id="38" name="object 38"/>
            <p:cNvSpPr/>
            <p:nvPr/>
          </p:nvSpPr>
          <p:spPr>
            <a:xfrm>
              <a:off x="6888776" y="8652835"/>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39" name="object 39"/>
            <p:cNvPicPr/>
            <p:nvPr/>
          </p:nvPicPr>
          <p:blipFill>
            <a:blip r:embed="rId3" cstate="print"/>
            <a:stretch>
              <a:fillRect/>
            </a:stretch>
          </p:blipFill>
          <p:spPr>
            <a:xfrm>
              <a:off x="7118301" y="8494993"/>
              <a:ext cx="87316" cy="87327"/>
            </a:xfrm>
            <a:prstGeom prst="rect">
              <a:avLst/>
            </a:prstGeom>
          </p:spPr>
        </p:pic>
        <p:pic>
          <p:nvPicPr>
            <p:cNvPr id="40" name="object 40"/>
            <p:cNvPicPr/>
            <p:nvPr/>
          </p:nvPicPr>
          <p:blipFill>
            <a:blip r:embed="rId4" cstate="print"/>
            <a:stretch>
              <a:fillRect/>
            </a:stretch>
          </p:blipFill>
          <p:spPr>
            <a:xfrm>
              <a:off x="7165472" y="7925386"/>
              <a:ext cx="87316" cy="87327"/>
            </a:xfrm>
            <a:prstGeom prst="rect">
              <a:avLst/>
            </a:prstGeom>
          </p:spPr>
        </p:pic>
        <p:pic>
          <p:nvPicPr>
            <p:cNvPr id="41" name="object 41"/>
            <p:cNvPicPr/>
            <p:nvPr/>
          </p:nvPicPr>
          <p:blipFill>
            <a:blip r:embed="rId3" cstate="print"/>
            <a:stretch>
              <a:fillRect/>
            </a:stretch>
          </p:blipFill>
          <p:spPr>
            <a:xfrm>
              <a:off x="7299077" y="8138130"/>
              <a:ext cx="87316" cy="87327"/>
            </a:xfrm>
            <a:prstGeom prst="rect">
              <a:avLst/>
            </a:prstGeom>
          </p:spPr>
        </p:pic>
        <p:pic>
          <p:nvPicPr>
            <p:cNvPr id="42" name="object 42"/>
            <p:cNvPicPr/>
            <p:nvPr/>
          </p:nvPicPr>
          <p:blipFill>
            <a:blip r:embed="rId5" cstate="print"/>
            <a:stretch>
              <a:fillRect/>
            </a:stretch>
          </p:blipFill>
          <p:spPr>
            <a:xfrm>
              <a:off x="7859847" y="7881511"/>
              <a:ext cx="87316" cy="87327"/>
            </a:xfrm>
            <a:prstGeom prst="rect">
              <a:avLst/>
            </a:prstGeom>
          </p:spPr>
        </p:pic>
        <p:pic>
          <p:nvPicPr>
            <p:cNvPr id="43" name="object 43"/>
            <p:cNvPicPr/>
            <p:nvPr/>
          </p:nvPicPr>
          <p:blipFill>
            <a:blip r:embed="rId6" cstate="print"/>
            <a:stretch>
              <a:fillRect/>
            </a:stretch>
          </p:blipFill>
          <p:spPr>
            <a:xfrm>
              <a:off x="8139481" y="8316779"/>
              <a:ext cx="87232" cy="87239"/>
            </a:xfrm>
            <a:prstGeom prst="rect">
              <a:avLst/>
            </a:prstGeom>
          </p:spPr>
        </p:pic>
        <p:pic>
          <p:nvPicPr>
            <p:cNvPr id="44" name="object 44"/>
            <p:cNvPicPr/>
            <p:nvPr/>
          </p:nvPicPr>
          <p:blipFill>
            <a:blip r:embed="rId6" cstate="print"/>
            <a:stretch>
              <a:fillRect/>
            </a:stretch>
          </p:blipFill>
          <p:spPr>
            <a:xfrm>
              <a:off x="7660737" y="8360654"/>
              <a:ext cx="87232" cy="87239"/>
            </a:xfrm>
            <a:prstGeom prst="rect">
              <a:avLst/>
            </a:prstGeom>
          </p:spPr>
        </p:pic>
        <p:pic>
          <p:nvPicPr>
            <p:cNvPr id="45" name="object 45"/>
            <p:cNvPicPr/>
            <p:nvPr/>
          </p:nvPicPr>
          <p:blipFill>
            <a:blip r:embed="rId6" cstate="print"/>
            <a:stretch>
              <a:fillRect/>
            </a:stretch>
          </p:blipFill>
          <p:spPr>
            <a:xfrm>
              <a:off x="8200859" y="7860505"/>
              <a:ext cx="87232" cy="87239"/>
            </a:xfrm>
            <a:prstGeom prst="rect">
              <a:avLst/>
            </a:prstGeom>
          </p:spPr>
        </p:pic>
        <p:pic>
          <p:nvPicPr>
            <p:cNvPr id="46" name="object 46"/>
            <p:cNvPicPr/>
            <p:nvPr/>
          </p:nvPicPr>
          <p:blipFill>
            <a:blip r:embed="rId7" cstate="print"/>
            <a:stretch>
              <a:fillRect/>
            </a:stretch>
          </p:blipFill>
          <p:spPr>
            <a:xfrm>
              <a:off x="8697973" y="7436979"/>
              <a:ext cx="87232" cy="87239"/>
            </a:xfrm>
            <a:prstGeom prst="rect">
              <a:avLst/>
            </a:prstGeom>
          </p:spPr>
        </p:pic>
        <p:pic>
          <p:nvPicPr>
            <p:cNvPr id="47" name="object 47"/>
            <p:cNvPicPr/>
            <p:nvPr/>
          </p:nvPicPr>
          <p:blipFill>
            <a:blip r:embed="rId6" cstate="print"/>
            <a:stretch>
              <a:fillRect/>
            </a:stretch>
          </p:blipFill>
          <p:spPr>
            <a:xfrm>
              <a:off x="9218333" y="7332670"/>
              <a:ext cx="87232" cy="87239"/>
            </a:xfrm>
            <a:prstGeom prst="rect">
              <a:avLst/>
            </a:prstGeom>
          </p:spPr>
        </p:pic>
        <p:pic>
          <p:nvPicPr>
            <p:cNvPr id="48" name="object 48"/>
            <p:cNvPicPr/>
            <p:nvPr/>
          </p:nvPicPr>
          <p:blipFill>
            <a:blip r:embed="rId6" cstate="print"/>
            <a:stretch>
              <a:fillRect/>
            </a:stretch>
          </p:blipFill>
          <p:spPr>
            <a:xfrm>
              <a:off x="8371906" y="7677882"/>
              <a:ext cx="87232" cy="87239"/>
            </a:xfrm>
            <a:prstGeom prst="rect">
              <a:avLst/>
            </a:prstGeom>
          </p:spPr>
        </p:pic>
        <p:sp>
          <p:nvSpPr>
            <p:cNvPr id="49" name="object 49"/>
            <p:cNvSpPr/>
            <p:nvPr/>
          </p:nvSpPr>
          <p:spPr>
            <a:xfrm>
              <a:off x="6888776" y="8745702"/>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50" name="object 50"/>
            <p:cNvPicPr/>
            <p:nvPr/>
          </p:nvPicPr>
          <p:blipFill>
            <a:blip r:embed="rId3" cstate="print"/>
            <a:stretch>
              <a:fillRect/>
            </a:stretch>
          </p:blipFill>
          <p:spPr>
            <a:xfrm>
              <a:off x="7552849" y="8548195"/>
              <a:ext cx="87316" cy="87327"/>
            </a:xfrm>
            <a:prstGeom prst="rect">
              <a:avLst/>
            </a:prstGeom>
          </p:spPr>
        </p:pic>
        <p:pic>
          <p:nvPicPr>
            <p:cNvPr id="51" name="object 51"/>
            <p:cNvPicPr/>
            <p:nvPr/>
          </p:nvPicPr>
          <p:blipFill>
            <a:blip r:embed="rId4" cstate="print"/>
            <a:stretch>
              <a:fillRect/>
            </a:stretch>
          </p:blipFill>
          <p:spPr>
            <a:xfrm>
              <a:off x="7165472" y="8863835"/>
              <a:ext cx="87316" cy="87327"/>
            </a:xfrm>
            <a:prstGeom prst="rect">
              <a:avLst/>
            </a:prstGeom>
          </p:spPr>
        </p:pic>
        <p:pic>
          <p:nvPicPr>
            <p:cNvPr id="52" name="object 52"/>
            <p:cNvPicPr/>
            <p:nvPr/>
          </p:nvPicPr>
          <p:blipFill>
            <a:blip r:embed="rId8" cstate="print"/>
            <a:stretch>
              <a:fillRect/>
            </a:stretch>
          </p:blipFill>
          <p:spPr>
            <a:xfrm>
              <a:off x="7888572" y="8182005"/>
              <a:ext cx="87316" cy="87327"/>
            </a:xfrm>
            <a:prstGeom prst="rect">
              <a:avLst/>
            </a:prstGeom>
          </p:spPr>
        </p:pic>
        <p:pic>
          <p:nvPicPr>
            <p:cNvPr id="53" name="object 53"/>
            <p:cNvPicPr/>
            <p:nvPr/>
          </p:nvPicPr>
          <p:blipFill>
            <a:blip r:embed="rId4" cstate="print"/>
            <a:stretch>
              <a:fillRect/>
            </a:stretch>
          </p:blipFill>
          <p:spPr>
            <a:xfrm>
              <a:off x="7680977" y="7332626"/>
              <a:ext cx="87316" cy="87327"/>
            </a:xfrm>
            <a:prstGeom prst="rect">
              <a:avLst/>
            </a:prstGeom>
          </p:spPr>
        </p:pic>
        <p:pic>
          <p:nvPicPr>
            <p:cNvPr id="54" name="object 54"/>
            <p:cNvPicPr/>
            <p:nvPr/>
          </p:nvPicPr>
          <p:blipFill>
            <a:blip r:embed="rId8" cstate="print"/>
            <a:stretch>
              <a:fillRect/>
            </a:stretch>
          </p:blipFill>
          <p:spPr>
            <a:xfrm>
              <a:off x="7982916" y="7772710"/>
              <a:ext cx="87316" cy="87327"/>
            </a:xfrm>
            <a:prstGeom prst="rect">
              <a:avLst/>
            </a:prstGeom>
          </p:spPr>
        </p:pic>
        <p:pic>
          <p:nvPicPr>
            <p:cNvPr id="55" name="object 55"/>
            <p:cNvPicPr/>
            <p:nvPr/>
          </p:nvPicPr>
          <p:blipFill>
            <a:blip r:embed="rId4" cstate="print"/>
            <a:stretch>
              <a:fillRect/>
            </a:stretch>
          </p:blipFill>
          <p:spPr>
            <a:xfrm>
              <a:off x="9105040" y="7332626"/>
              <a:ext cx="87316" cy="87327"/>
            </a:xfrm>
            <a:prstGeom prst="rect">
              <a:avLst/>
            </a:prstGeom>
          </p:spPr>
        </p:pic>
        <p:pic>
          <p:nvPicPr>
            <p:cNvPr id="56" name="object 56"/>
            <p:cNvPicPr/>
            <p:nvPr/>
          </p:nvPicPr>
          <p:blipFill>
            <a:blip r:embed="rId4" cstate="print"/>
            <a:stretch>
              <a:fillRect/>
            </a:stretch>
          </p:blipFill>
          <p:spPr>
            <a:xfrm>
              <a:off x="7752857" y="6746714"/>
              <a:ext cx="87316" cy="87327"/>
            </a:xfrm>
            <a:prstGeom prst="rect">
              <a:avLst/>
            </a:prstGeom>
          </p:spPr>
        </p:pic>
        <p:pic>
          <p:nvPicPr>
            <p:cNvPr id="57" name="object 57"/>
            <p:cNvPicPr/>
            <p:nvPr/>
          </p:nvPicPr>
          <p:blipFill>
            <a:blip r:embed="rId8" cstate="print"/>
            <a:stretch>
              <a:fillRect/>
            </a:stretch>
          </p:blipFill>
          <p:spPr>
            <a:xfrm>
              <a:off x="7935745" y="7508495"/>
              <a:ext cx="87316" cy="87327"/>
            </a:xfrm>
            <a:prstGeom prst="rect">
              <a:avLst/>
            </a:prstGeom>
          </p:spPr>
        </p:pic>
        <p:pic>
          <p:nvPicPr>
            <p:cNvPr id="58" name="object 58"/>
            <p:cNvPicPr/>
            <p:nvPr/>
          </p:nvPicPr>
          <p:blipFill>
            <a:blip r:embed="rId3" cstate="print"/>
            <a:stretch>
              <a:fillRect/>
            </a:stretch>
          </p:blipFill>
          <p:spPr>
            <a:xfrm>
              <a:off x="8352633" y="6523694"/>
              <a:ext cx="87316" cy="87327"/>
            </a:xfrm>
            <a:prstGeom prst="rect">
              <a:avLst/>
            </a:prstGeom>
          </p:spPr>
        </p:pic>
        <p:pic>
          <p:nvPicPr>
            <p:cNvPr id="59" name="object 59"/>
            <p:cNvPicPr/>
            <p:nvPr/>
          </p:nvPicPr>
          <p:blipFill>
            <a:blip r:embed="rId4" cstate="print"/>
            <a:stretch>
              <a:fillRect/>
            </a:stretch>
          </p:blipFill>
          <p:spPr>
            <a:xfrm>
              <a:off x="9275744" y="6688823"/>
              <a:ext cx="87316" cy="87327"/>
            </a:xfrm>
            <a:prstGeom prst="rect">
              <a:avLst/>
            </a:prstGeom>
          </p:spPr>
        </p:pic>
        <p:pic>
          <p:nvPicPr>
            <p:cNvPr id="60" name="object 60"/>
            <p:cNvPicPr/>
            <p:nvPr/>
          </p:nvPicPr>
          <p:blipFill>
            <a:blip r:embed="rId4" cstate="print"/>
            <a:stretch>
              <a:fillRect/>
            </a:stretch>
          </p:blipFill>
          <p:spPr>
            <a:xfrm>
              <a:off x="9581503" y="6144683"/>
              <a:ext cx="87316" cy="87327"/>
            </a:xfrm>
            <a:prstGeom prst="rect">
              <a:avLst/>
            </a:prstGeom>
          </p:spPr>
        </p:pic>
        <p:pic>
          <p:nvPicPr>
            <p:cNvPr id="61" name="object 61"/>
            <p:cNvPicPr/>
            <p:nvPr/>
          </p:nvPicPr>
          <p:blipFill>
            <a:blip r:embed="rId4" cstate="print"/>
            <a:stretch>
              <a:fillRect/>
            </a:stretch>
          </p:blipFill>
          <p:spPr>
            <a:xfrm>
              <a:off x="9675846" y="6603781"/>
              <a:ext cx="87316" cy="87327"/>
            </a:xfrm>
            <a:prstGeom prst="rect">
              <a:avLst/>
            </a:prstGeom>
          </p:spPr>
        </p:pic>
        <p:pic>
          <p:nvPicPr>
            <p:cNvPr id="62" name="object 62"/>
            <p:cNvPicPr/>
            <p:nvPr/>
          </p:nvPicPr>
          <p:blipFill>
            <a:blip r:embed="rId5" cstate="print"/>
            <a:stretch>
              <a:fillRect/>
            </a:stretch>
          </p:blipFill>
          <p:spPr>
            <a:xfrm>
              <a:off x="10179618" y="6494681"/>
              <a:ext cx="87316" cy="87327"/>
            </a:xfrm>
            <a:prstGeom prst="rect">
              <a:avLst/>
            </a:prstGeom>
          </p:spPr>
        </p:pic>
        <p:pic>
          <p:nvPicPr>
            <p:cNvPr id="63" name="object 63"/>
            <p:cNvPicPr/>
            <p:nvPr/>
          </p:nvPicPr>
          <p:blipFill>
            <a:blip r:embed="rId3" cstate="print"/>
            <a:stretch>
              <a:fillRect/>
            </a:stretch>
          </p:blipFill>
          <p:spPr>
            <a:xfrm>
              <a:off x="8824864" y="6019284"/>
              <a:ext cx="87316" cy="87327"/>
            </a:xfrm>
            <a:prstGeom prst="rect">
              <a:avLst/>
            </a:prstGeom>
          </p:spPr>
        </p:pic>
        <p:pic>
          <p:nvPicPr>
            <p:cNvPr id="64" name="object 64"/>
            <p:cNvPicPr/>
            <p:nvPr/>
          </p:nvPicPr>
          <p:blipFill>
            <a:blip r:embed="rId3" cstate="print"/>
            <a:stretch>
              <a:fillRect/>
            </a:stretch>
          </p:blipFill>
          <p:spPr>
            <a:xfrm>
              <a:off x="10563304" y="5975409"/>
              <a:ext cx="87316" cy="87327"/>
            </a:xfrm>
            <a:prstGeom prst="rect">
              <a:avLst/>
            </a:prstGeom>
          </p:spPr>
        </p:pic>
        <p:pic>
          <p:nvPicPr>
            <p:cNvPr id="65" name="object 65"/>
            <p:cNvPicPr/>
            <p:nvPr/>
          </p:nvPicPr>
          <p:blipFill>
            <a:blip r:embed="rId5" cstate="print"/>
            <a:stretch>
              <a:fillRect/>
            </a:stretch>
          </p:blipFill>
          <p:spPr>
            <a:xfrm>
              <a:off x="11065048" y="5361196"/>
              <a:ext cx="87316" cy="87327"/>
            </a:xfrm>
            <a:prstGeom prst="rect">
              <a:avLst/>
            </a:prstGeom>
          </p:spPr>
        </p:pic>
        <p:pic>
          <p:nvPicPr>
            <p:cNvPr id="66" name="object 66"/>
            <p:cNvPicPr/>
            <p:nvPr/>
          </p:nvPicPr>
          <p:blipFill>
            <a:blip r:embed="rId5" cstate="print"/>
            <a:stretch>
              <a:fillRect/>
            </a:stretch>
          </p:blipFill>
          <p:spPr>
            <a:xfrm>
              <a:off x="12765806" y="5495753"/>
              <a:ext cx="87316" cy="87327"/>
            </a:xfrm>
            <a:prstGeom prst="rect">
              <a:avLst/>
            </a:prstGeom>
          </p:spPr>
        </p:pic>
        <p:pic>
          <p:nvPicPr>
            <p:cNvPr id="67" name="object 67"/>
            <p:cNvPicPr/>
            <p:nvPr/>
          </p:nvPicPr>
          <p:blipFill>
            <a:blip r:embed="rId8" cstate="print"/>
            <a:stretch>
              <a:fillRect/>
            </a:stretch>
          </p:blipFill>
          <p:spPr>
            <a:xfrm>
              <a:off x="12979071" y="5027288"/>
              <a:ext cx="87316" cy="87327"/>
            </a:xfrm>
            <a:prstGeom prst="rect">
              <a:avLst/>
            </a:prstGeom>
          </p:spPr>
        </p:pic>
        <p:pic>
          <p:nvPicPr>
            <p:cNvPr id="68" name="object 68"/>
            <p:cNvPicPr/>
            <p:nvPr/>
          </p:nvPicPr>
          <p:blipFill>
            <a:blip r:embed="rId8" cstate="print"/>
            <a:stretch>
              <a:fillRect/>
            </a:stretch>
          </p:blipFill>
          <p:spPr>
            <a:xfrm>
              <a:off x="12588720" y="5815592"/>
              <a:ext cx="87316" cy="87327"/>
            </a:xfrm>
            <a:prstGeom prst="rect">
              <a:avLst/>
            </a:prstGeom>
          </p:spPr>
        </p:pic>
        <p:pic>
          <p:nvPicPr>
            <p:cNvPr id="69" name="object 69"/>
            <p:cNvPicPr/>
            <p:nvPr/>
          </p:nvPicPr>
          <p:blipFill>
            <a:blip r:embed="rId4" cstate="print"/>
            <a:stretch>
              <a:fillRect/>
            </a:stretch>
          </p:blipFill>
          <p:spPr>
            <a:xfrm>
              <a:off x="12297268" y="5539627"/>
              <a:ext cx="87316" cy="87327"/>
            </a:xfrm>
            <a:prstGeom prst="rect">
              <a:avLst/>
            </a:prstGeom>
          </p:spPr>
        </p:pic>
        <p:pic>
          <p:nvPicPr>
            <p:cNvPr id="70" name="object 70"/>
            <p:cNvPicPr/>
            <p:nvPr/>
          </p:nvPicPr>
          <p:blipFill>
            <a:blip r:embed="rId3" cstate="print"/>
            <a:stretch>
              <a:fillRect/>
            </a:stretch>
          </p:blipFill>
          <p:spPr>
            <a:xfrm>
              <a:off x="12138628" y="5100412"/>
              <a:ext cx="87316" cy="87327"/>
            </a:xfrm>
            <a:prstGeom prst="rect">
              <a:avLst/>
            </a:prstGeom>
          </p:spPr>
        </p:pic>
        <p:pic>
          <p:nvPicPr>
            <p:cNvPr id="71" name="object 71"/>
            <p:cNvPicPr/>
            <p:nvPr/>
          </p:nvPicPr>
          <p:blipFill>
            <a:blip r:embed="rId8" cstate="print"/>
            <a:stretch>
              <a:fillRect/>
            </a:stretch>
          </p:blipFill>
          <p:spPr>
            <a:xfrm>
              <a:off x="11721740" y="4983414"/>
              <a:ext cx="87316" cy="87327"/>
            </a:xfrm>
            <a:prstGeom prst="rect">
              <a:avLst/>
            </a:prstGeom>
          </p:spPr>
        </p:pic>
        <p:pic>
          <p:nvPicPr>
            <p:cNvPr id="72" name="object 72"/>
            <p:cNvPicPr/>
            <p:nvPr/>
          </p:nvPicPr>
          <p:blipFill>
            <a:blip r:embed="rId3" cstate="print"/>
            <a:stretch>
              <a:fillRect/>
            </a:stretch>
          </p:blipFill>
          <p:spPr>
            <a:xfrm>
              <a:off x="11329887" y="4895665"/>
              <a:ext cx="87316" cy="87327"/>
            </a:xfrm>
            <a:prstGeom prst="rect">
              <a:avLst/>
            </a:prstGeom>
          </p:spPr>
        </p:pic>
        <p:pic>
          <p:nvPicPr>
            <p:cNvPr id="73" name="object 73"/>
            <p:cNvPicPr/>
            <p:nvPr/>
          </p:nvPicPr>
          <p:blipFill>
            <a:blip r:embed="rId3" cstate="print"/>
            <a:stretch>
              <a:fillRect/>
            </a:stretch>
          </p:blipFill>
          <p:spPr>
            <a:xfrm>
              <a:off x="10578138" y="4876088"/>
              <a:ext cx="87316" cy="87327"/>
            </a:xfrm>
            <a:prstGeom prst="rect">
              <a:avLst/>
            </a:prstGeom>
          </p:spPr>
        </p:pic>
        <p:pic>
          <p:nvPicPr>
            <p:cNvPr id="74" name="object 74"/>
            <p:cNvPicPr/>
            <p:nvPr/>
          </p:nvPicPr>
          <p:blipFill>
            <a:blip r:embed="rId4" cstate="print"/>
            <a:stretch>
              <a:fillRect/>
            </a:stretch>
          </p:blipFill>
          <p:spPr>
            <a:xfrm>
              <a:off x="11475345" y="4983414"/>
              <a:ext cx="87316" cy="87327"/>
            </a:xfrm>
            <a:prstGeom prst="rect">
              <a:avLst/>
            </a:prstGeom>
          </p:spPr>
        </p:pic>
        <p:pic>
          <p:nvPicPr>
            <p:cNvPr id="75" name="object 75"/>
            <p:cNvPicPr/>
            <p:nvPr/>
          </p:nvPicPr>
          <p:blipFill>
            <a:blip r:embed="rId3" cstate="print"/>
            <a:stretch>
              <a:fillRect/>
            </a:stretch>
          </p:blipFill>
          <p:spPr>
            <a:xfrm>
              <a:off x="11042989" y="4261874"/>
              <a:ext cx="87316" cy="87327"/>
            </a:xfrm>
            <a:prstGeom prst="rect">
              <a:avLst/>
            </a:prstGeom>
          </p:spPr>
        </p:pic>
        <p:pic>
          <p:nvPicPr>
            <p:cNvPr id="76" name="object 76"/>
            <p:cNvPicPr/>
            <p:nvPr/>
          </p:nvPicPr>
          <p:blipFill>
            <a:blip r:embed="rId4" cstate="print"/>
            <a:stretch>
              <a:fillRect/>
            </a:stretch>
          </p:blipFill>
          <p:spPr>
            <a:xfrm>
              <a:off x="13116288" y="3201306"/>
              <a:ext cx="87316" cy="87327"/>
            </a:xfrm>
            <a:prstGeom prst="rect">
              <a:avLst/>
            </a:prstGeom>
          </p:spPr>
        </p:pic>
        <p:pic>
          <p:nvPicPr>
            <p:cNvPr id="77" name="object 77"/>
            <p:cNvPicPr/>
            <p:nvPr/>
          </p:nvPicPr>
          <p:blipFill>
            <a:blip r:embed="rId3" cstate="print"/>
            <a:stretch>
              <a:fillRect/>
            </a:stretch>
          </p:blipFill>
          <p:spPr>
            <a:xfrm>
              <a:off x="11768911" y="3095211"/>
              <a:ext cx="87316" cy="87327"/>
            </a:xfrm>
            <a:prstGeom prst="rect">
              <a:avLst/>
            </a:prstGeom>
          </p:spPr>
        </p:pic>
        <p:pic>
          <p:nvPicPr>
            <p:cNvPr id="78" name="object 78"/>
            <p:cNvPicPr/>
            <p:nvPr/>
          </p:nvPicPr>
          <p:blipFill>
            <a:blip r:embed="rId5" cstate="print"/>
            <a:stretch>
              <a:fillRect/>
            </a:stretch>
          </p:blipFill>
          <p:spPr>
            <a:xfrm>
              <a:off x="11980066" y="3428053"/>
              <a:ext cx="87316" cy="87327"/>
            </a:xfrm>
            <a:prstGeom prst="rect">
              <a:avLst/>
            </a:prstGeom>
          </p:spPr>
        </p:pic>
        <p:pic>
          <p:nvPicPr>
            <p:cNvPr id="79" name="object 79"/>
            <p:cNvPicPr/>
            <p:nvPr/>
          </p:nvPicPr>
          <p:blipFill>
            <a:blip r:embed="rId8" cstate="print"/>
            <a:stretch>
              <a:fillRect/>
            </a:stretch>
          </p:blipFill>
          <p:spPr>
            <a:xfrm>
              <a:off x="12979071" y="4658902"/>
              <a:ext cx="87316" cy="87327"/>
            </a:xfrm>
            <a:prstGeom prst="rect">
              <a:avLst/>
            </a:prstGeom>
          </p:spPr>
        </p:pic>
        <p:pic>
          <p:nvPicPr>
            <p:cNvPr id="80" name="object 80"/>
            <p:cNvPicPr/>
            <p:nvPr/>
          </p:nvPicPr>
          <p:blipFill>
            <a:blip r:embed="rId4" cstate="print"/>
            <a:stretch>
              <a:fillRect/>
            </a:stretch>
          </p:blipFill>
          <p:spPr>
            <a:xfrm>
              <a:off x="11853837" y="4439295"/>
              <a:ext cx="87316" cy="87327"/>
            </a:xfrm>
            <a:prstGeom prst="rect">
              <a:avLst/>
            </a:prstGeom>
          </p:spPr>
        </p:pic>
        <p:pic>
          <p:nvPicPr>
            <p:cNvPr id="81" name="object 81"/>
            <p:cNvPicPr/>
            <p:nvPr/>
          </p:nvPicPr>
          <p:blipFill>
            <a:blip r:embed="rId4" cstate="print"/>
            <a:stretch>
              <a:fillRect/>
            </a:stretch>
          </p:blipFill>
          <p:spPr>
            <a:xfrm>
              <a:off x="11282714" y="6673110"/>
              <a:ext cx="87316" cy="87327"/>
            </a:xfrm>
            <a:prstGeom prst="rect">
              <a:avLst/>
            </a:prstGeom>
          </p:spPr>
        </p:pic>
        <p:pic>
          <p:nvPicPr>
            <p:cNvPr id="82" name="object 82"/>
            <p:cNvPicPr/>
            <p:nvPr/>
          </p:nvPicPr>
          <p:blipFill>
            <a:blip r:embed="rId5" cstate="print"/>
            <a:stretch>
              <a:fillRect/>
            </a:stretch>
          </p:blipFill>
          <p:spPr>
            <a:xfrm>
              <a:off x="12812978" y="4048119"/>
              <a:ext cx="87316" cy="87327"/>
            </a:xfrm>
            <a:prstGeom prst="rect">
              <a:avLst/>
            </a:prstGeom>
          </p:spPr>
        </p:pic>
        <p:pic>
          <p:nvPicPr>
            <p:cNvPr id="83" name="object 83"/>
            <p:cNvPicPr/>
            <p:nvPr/>
          </p:nvPicPr>
          <p:blipFill>
            <a:blip r:embed="rId3" cstate="print"/>
            <a:stretch>
              <a:fillRect/>
            </a:stretch>
          </p:blipFill>
          <p:spPr>
            <a:xfrm>
              <a:off x="9171070" y="5405071"/>
              <a:ext cx="87316" cy="87327"/>
            </a:xfrm>
            <a:prstGeom prst="rect">
              <a:avLst/>
            </a:prstGeom>
          </p:spPr>
        </p:pic>
        <p:pic>
          <p:nvPicPr>
            <p:cNvPr id="84" name="object 84"/>
            <p:cNvPicPr/>
            <p:nvPr/>
          </p:nvPicPr>
          <p:blipFill>
            <a:blip r:embed="rId9" cstate="print"/>
            <a:stretch>
              <a:fillRect/>
            </a:stretch>
          </p:blipFill>
          <p:spPr>
            <a:xfrm>
              <a:off x="10783589" y="4333564"/>
              <a:ext cx="86705" cy="86711"/>
            </a:xfrm>
            <a:prstGeom prst="rect">
              <a:avLst/>
            </a:prstGeom>
          </p:spPr>
        </p:pic>
        <p:pic>
          <p:nvPicPr>
            <p:cNvPr id="85" name="object 85"/>
            <p:cNvPicPr/>
            <p:nvPr/>
          </p:nvPicPr>
          <p:blipFill>
            <a:blip r:embed="rId10" cstate="print"/>
            <a:stretch>
              <a:fillRect/>
            </a:stretch>
          </p:blipFill>
          <p:spPr>
            <a:xfrm>
              <a:off x="10455243" y="5273755"/>
              <a:ext cx="86705" cy="86711"/>
            </a:xfrm>
            <a:prstGeom prst="rect">
              <a:avLst/>
            </a:prstGeom>
          </p:spPr>
        </p:pic>
        <p:pic>
          <p:nvPicPr>
            <p:cNvPr id="86" name="object 86"/>
            <p:cNvPicPr/>
            <p:nvPr/>
          </p:nvPicPr>
          <p:blipFill>
            <a:blip r:embed="rId11" cstate="print"/>
            <a:stretch>
              <a:fillRect/>
            </a:stretch>
          </p:blipFill>
          <p:spPr>
            <a:xfrm>
              <a:off x="9123897" y="5727843"/>
              <a:ext cx="162804" cy="159160"/>
            </a:xfrm>
            <a:prstGeom prst="rect">
              <a:avLst/>
            </a:prstGeom>
          </p:spPr>
        </p:pic>
        <p:pic>
          <p:nvPicPr>
            <p:cNvPr id="87" name="object 87"/>
            <p:cNvPicPr/>
            <p:nvPr/>
          </p:nvPicPr>
          <p:blipFill>
            <a:blip r:embed="rId4" cstate="print"/>
            <a:stretch>
              <a:fillRect/>
            </a:stretch>
          </p:blipFill>
          <p:spPr>
            <a:xfrm>
              <a:off x="9171070" y="6996941"/>
              <a:ext cx="87316" cy="87327"/>
            </a:xfrm>
            <a:prstGeom prst="rect">
              <a:avLst/>
            </a:prstGeom>
          </p:spPr>
        </p:pic>
        <p:pic>
          <p:nvPicPr>
            <p:cNvPr id="88" name="object 88"/>
            <p:cNvPicPr/>
            <p:nvPr/>
          </p:nvPicPr>
          <p:blipFill>
            <a:blip r:embed="rId3" cstate="print"/>
            <a:stretch>
              <a:fillRect/>
            </a:stretch>
          </p:blipFill>
          <p:spPr>
            <a:xfrm>
              <a:off x="9757268" y="6909192"/>
              <a:ext cx="87316" cy="87327"/>
            </a:xfrm>
            <a:prstGeom prst="rect">
              <a:avLst/>
            </a:prstGeom>
          </p:spPr>
        </p:pic>
        <p:pic>
          <p:nvPicPr>
            <p:cNvPr id="89" name="object 89"/>
            <p:cNvPicPr/>
            <p:nvPr/>
          </p:nvPicPr>
          <p:blipFill>
            <a:blip r:embed="rId4" cstate="print"/>
            <a:stretch>
              <a:fillRect/>
            </a:stretch>
          </p:blipFill>
          <p:spPr>
            <a:xfrm>
              <a:off x="7505675" y="6799150"/>
              <a:ext cx="87316" cy="87327"/>
            </a:xfrm>
            <a:prstGeom prst="rect">
              <a:avLst/>
            </a:prstGeom>
          </p:spPr>
        </p:pic>
        <p:pic>
          <p:nvPicPr>
            <p:cNvPr id="90" name="object 90"/>
            <p:cNvPicPr/>
            <p:nvPr/>
          </p:nvPicPr>
          <p:blipFill>
            <a:blip r:embed="rId3" cstate="print"/>
            <a:stretch>
              <a:fillRect/>
            </a:stretch>
          </p:blipFill>
          <p:spPr>
            <a:xfrm>
              <a:off x="7800030" y="7581018"/>
              <a:ext cx="87316" cy="87327"/>
            </a:xfrm>
            <a:prstGeom prst="rect">
              <a:avLst/>
            </a:prstGeom>
          </p:spPr>
        </p:pic>
        <p:pic>
          <p:nvPicPr>
            <p:cNvPr id="91" name="object 91"/>
            <p:cNvPicPr/>
            <p:nvPr/>
          </p:nvPicPr>
          <p:blipFill>
            <a:blip r:embed="rId3" cstate="print"/>
            <a:stretch>
              <a:fillRect/>
            </a:stretch>
          </p:blipFill>
          <p:spPr>
            <a:xfrm>
              <a:off x="8371869" y="8157986"/>
              <a:ext cx="87316" cy="87327"/>
            </a:xfrm>
            <a:prstGeom prst="rect">
              <a:avLst/>
            </a:prstGeom>
          </p:spPr>
        </p:pic>
        <p:pic>
          <p:nvPicPr>
            <p:cNvPr id="92" name="object 92"/>
            <p:cNvPicPr/>
            <p:nvPr/>
          </p:nvPicPr>
          <p:blipFill>
            <a:blip r:embed="rId3" cstate="print"/>
            <a:stretch>
              <a:fillRect/>
            </a:stretch>
          </p:blipFill>
          <p:spPr>
            <a:xfrm>
              <a:off x="9322916" y="7953011"/>
              <a:ext cx="87316" cy="87327"/>
            </a:xfrm>
            <a:prstGeom prst="rect">
              <a:avLst/>
            </a:prstGeom>
          </p:spPr>
        </p:pic>
        <p:pic>
          <p:nvPicPr>
            <p:cNvPr id="93" name="object 93"/>
            <p:cNvPicPr/>
            <p:nvPr/>
          </p:nvPicPr>
          <p:blipFill>
            <a:blip r:embed="rId8" cstate="print"/>
            <a:stretch>
              <a:fillRect/>
            </a:stretch>
          </p:blipFill>
          <p:spPr>
            <a:xfrm>
              <a:off x="7040036" y="8951583"/>
              <a:ext cx="87316" cy="87327"/>
            </a:xfrm>
            <a:prstGeom prst="rect">
              <a:avLst/>
            </a:prstGeom>
          </p:spPr>
        </p:pic>
        <p:pic>
          <p:nvPicPr>
            <p:cNvPr id="94" name="object 94"/>
            <p:cNvPicPr/>
            <p:nvPr/>
          </p:nvPicPr>
          <p:blipFill>
            <a:blip r:embed="rId5" cstate="print"/>
            <a:stretch>
              <a:fillRect/>
            </a:stretch>
          </p:blipFill>
          <p:spPr>
            <a:xfrm>
              <a:off x="12079598" y="7766412"/>
              <a:ext cx="87316" cy="87327"/>
            </a:xfrm>
            <a:prstGeom prst="rect">
              <a:avLst/>
            </a:prstGeom>
          </p:spPr>
        </p:pic>
      </p:grpSp>
      <p:cxnSp>
        <p:nvCxnSpPr>
          <p:cNvPr id="96" name="Straight Connector 95">
            <a:extLst>
              <a:ext uri="{FF2B5EF4-FFF2-40B4-BE49-F238E27FC236}">
                <a16:creationId xmlns:a16="http://schemas.microsoft.com/office/drawing/2014/main" id="{1859EB9F-95F3-4B9A-A976-27C9BD2920AE}"/>
              </a:ext>
            </a:extLst>
          </p:cNvPr>
          <p:cNvCxnSpPr>
            <a:cxnSpLocks/>
          </p:cNvCxnSpPr>
          <p:nvPr/>
        </p:nvCxnSpPr>
        <p:spPr>
          <a:xfrm flipV="1">
            <a:off x="6674584" y="3006609"/>
            <a:ext cx="6624817" cy="6286009"/>
          </a:xfrm>
          <a:prstGeom prst="line">
            <a:avLst/>
          </a:prstGeom>
          <a:ln w="44450">
            <a:solidFill>
              <a:srgbClr val="385D8A"/>
            </a:solidFill>
          </a:ln>
        </p:spPr>
        <p:style>
          <a:lnRef idx="1">
            <a:schemeClr val="accent1"/>
          </a:lnRef>
          <a:fillRef idx="0">
            <a:schemeClr val="accent1"/>
          </a:fillRef>
          <a:effectRef idx="0">
            <a:schemeClr val="accent1"/>
          </a:effectRef>
          <a:fontRef idx="minor">
            <a:schemeClr val="tx1"/>
          </a:fontRef>
        </p:style>
      </p:cxnSp>
      <p:sp>
        <p:nvSpPr>
          <p:cNvPr id="95" name="object 29">
            <a:extLst>
              <a:ext uri="{FF2B5EF4-FFF2-40B4-BE49-F238E27FC236}">
                <a16:creationId xmlns:a16="http://schemas.microsoft.com/office/drawing/2014/main" id="{74C25C15-5151-FC03-E4B1-498CCCC4AB09}"/>
              </a:ext>
            </a:extLst>
          </p:cNvPr>
          <p:cNvSpPr txBox="1"/>
          <p:nvPr/>
        </p:nvSpPr>
        <p:spPr>
          <a:xfrm>
            <a:off x="7566235"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dirty="0">
              <a:latin typeface="SourceSansPro-SemiBold"/>
              <a:cs typeface="SourceSansPro-SemiBold"/>
            </a:endParaRPr>
          </a:p>
        </p:txBody>
      </p:sp>
      <p:sp>
        <p:nvSpPr>
          <p:cNvPr id="97" name="object 30">
            <a:extLst>
              <a:ext uri="{FF2B5EF4-FFF2-40B4-BE49-F238E27FC236}">
                <a16:creationId xmlns:a16="http://schemas.microsoft.com/office/drawing/2014/main" id="{068E8354-3955-9589-96BF-E004D592384C}"/>
              </a:ext>
            </a:extLst>
          </p:cNvPr>
          <p:cNvSpPr txBox="1"/>
          <p:nvPr/>
        </p:nvSpPr>
        <p:spPr>
          <a:xfrm>
            <a:off x="6599929" y="9769948"/>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99" name="object 33">
            <a:extLst>
              <a:ext uri="{FF2B5EF4-FFF2-40B4-BE49-F238E27FC236}">
                <a16:creationId xmlns:a16="http://schemas.microsoft.com/office/drawing/2014/main" id="{BBADD516-D260-1E36-06FF-A2776B261718}"/>
              </a:ext>
            </a:extLst>
          </p:cNvPr>
          <p:cNvSpPr txBox="1"/>
          <p:nvPr/>
        </p:nvSpPr>
        <p:spPr>
          <a:xfrm>
            <a:off x="8596792"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dirty="0">
              <a:latin typeface="SourceSansPro-SemiBold"/>
              <a:cs typeface="SourceSansPro-SemiBold"/>
            </a:endParaRPr>
          </a:p>
        </p:txBody>
      </p:sp>
      <p:sp>
        <p:nvSpPr>
          <p:cNvPr id="100" name="object 34">
            <a:extLst>
              <a:ext uri="{FF2B5EF4-FFF2-40B4-BE49-F238E27FC236}">
                <a16:creationId xmlns:a16="http://schemas.microsoft.com/office/drawing/2014/main" id="{12DA4530-0D06-A6E7-5CC7-61E3D8DC93A1}"/>
              </a:ext>
            </a:extLst>
          </p:cNvPr>
          <p:cNvSpPr txBox="1"/>
          <p:nvPr/>
        </p:nvSpPr>
        <p:spPr>
          <a:xfrm>
            <a:off x="11743917"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500</a:t>
            </a:r>
            <a:endParaRPr sz="1300" dirty="0">
              <a:latin typeface="SourceSansPro-SemiBold"/>
              <a:cs typeface="SourceSansPro-SemiBold"/>
            </a:endParaRPr>
          </a:p>
        </p:txBody>
      </p:sp>
      <p:sp>
        <p:nvSpPr>
          <p:cNvPr id="102" name="object 33">
            <a:extLst>
              <a:ext uri="{FF2B5EF4-FFF2-40B4-BE49-F238E27FC236}">
                <a16:creationId xmlns:a16="http://schemas.microsoft.com/office/drawing/2014/main" id="{190EBEC5-B2B3-39C6-0EF4-D0134D51DF60}"/>
              </a:ext>
            </a:extLst>
          </p:cNvPr>
          <p:cNvSpPr txBox="1"/>
          <p:nvPr/>
        </p:nvSpPr>
        <p:spPr>
          <a:xfrm>
            <a:off x="9668819"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3</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103" name="object 33">
            <a:extLst>
              <a:ext uri="{FF2B5EF4-FFF2-40B4-BE49-F238E27FC236}">
                <a16:creationId xmlns:a16="http://schemas.microsoft.com/office/drawing/2014/main" id="{6777D519-B0B4-FC7B-FB03-65F929BD7F63}"/>
              </a:ext>
            </a:extLst>
          </p:cNvPr>
          <p:cNvSpPr txBox="1"/>
          <p:nvPr/>
        </p:nvSpPr>
        <p:spPr>
          <a:xfrm>
            <a:off x="10687518"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4</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104" name="object 36">
            <a:extLst>
              <a:ext uri="{FF2B5EF4-FFF2-40B4-BE49-F238E27FC236}">
                <a16:creationId xmlns:a16="http://schemas.microsoft.com/office/drawing/2014/main" id="{AF4F2FE9-E5BE-8F4E-A8D9-A0ECC740E016}"/>
              </a:ext>
            </a:extLst>
          </p:cNvPr>
          <p:cNvSpPr txBox="1"/>
          <p:nvPr/>
        </p:nvSpPr>
        <p:spPr>
          <a:xfrm>
            <a:off x="12809464"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600</a:t>
            </a:r>
            <a:endParaRPr sz="1300" dirty="0">
              <a:latin typeface="SourceSansPro-SemiBold"/>
              <a:cs typeface="SourceSansPro-SemiBold"/>
            </a:endParaRPr>
          </a:p>
        </p:txBody>
      </p:sp>
      <p:sp>
        <p:nvSpPr>
          <p:cNvPr id="105" name="object 31">
            <a:extLst>
              <a:ext uri="{FF2B5EF4-FFF2-40B4-BE49-F238E27FC236}">
                <a16:creationId xmlns:a16="http://schemas.microsoft.com/office/drawing/2014/main" id="{C65565BC-63A9-8BB7-375D-D586D94B15D5}"/>
              </a:ext>
            </a:extLst>
          </p:cNvPr>
          <p:cNvSpPr txBox="1"/>
          <p:nvPr/>
        </p:nvSpPr>
        <p:spPr>
          <a:xfrm>
            <a:off x="9334359" y="2033161"/>
            <a:ext cx="1839066"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10" dirty="0">
                <a:solidFill>
                  <a:srgbClr val="094183"/>
                </a:solidFill>
                <a:latin typeface="SourceSansPro-SemiBoldItalic"/>
                <a:cs typeface="SourceSansPro-SemiBoldItalic"/>
              </a:rPr>
              <a:t>b</a:t>
            </a:r>
            <a:endParaRPr sz="2800" dirty="0">
              <a:latin typeface="SourceSansPro-SemiBoldItalic"/>
              <a:cs typeface="SourceSansPro-SemiBoldItalic"/>
            </a:endParaRPr>
          </a:p>
        </p:txBody>
      </p:sp>
      <p:sp>
        <p:nvSpPr>
          <p:cNvPr id="108" name="object 32">
            <a:extLst>
              <a:ext uri="{FF2B5EF4-FFF2-40B4-BE49-F238E27FC236}">
                <a16:creationId xmlns:a16="http://schemas.microsoft.com/office/drawing/2014/main" id="{E8CF410D-5596-8EC5-6BA2-2E9E43FA6B8F}"/>
              </a:ext>
            </a:extLst>
          </p:cNvPr>
          <p:cNvSpPr txBox="1"/>
          <p:nvPr/>
        </p:nvSpPr>
        <p:spPr>
          <a:xfrm>
            <a:off x="5625660" y="4615638"/>
            <a:ext cx="300082" cy="3082404"/>
          </a:xfrm>
          <a:prstGeom prst="rect">
            <a:avLst/>
          </a:prstGeom>
        </p:spPr>
        <p:txBody>
          <a:bodyPr vert="vert270" wrap="square" lIns="0" tIns="7620" rIns="0" bIns="0" rtlCol="0">
            <a:spAutoFit/>
          </a:bodyPr>
          <a:lstStyle/>
          <a:p>
            <a:pPr marL="12700" algn="ctr">
              <a:lnSpc>
                <a:spcPct val="100000"/>
              </a:lnSpc>
              <a:spcBef>
                <a:spcPts val="60"/>
              </a:spcBef>
            </a:pPr>
            <a:r>
              <a:rPr sz="1950" b="1" spc="140" dirty="0">
                <a:solidFill>
                  <a:srgbClr val="094183"/>
                </a:solidFill>
                <a:latin typeface="Source Sans Pro"/>
                <a:cs typeface="Source Sans Pro"/>
              </a:rPr>
              <a:t>LOAN</a:t>
            </a:r>
            <a:r>
              <a:rPr sz="1950" b="1" spc="400" dirty="0">
                <a:solidFill>
                  <a:srgbClr val="094183"/>
                </a:solidFill>
                <a:latin typeface="Source Sans Pro"/>
                <a:cs typeface="Source Sans Pro"/>
              </a:rPr>
              <a:t> </a:t>
            </a:r>
            <a:r>
              <a:rPr sz="1950" b="1" spc="185" dirty="0">
                <a:solidFill>
                  <a:srgbClr val="094183"/>
                </a:solidFill>
                <a:latin typeface="Source Sans Pro"/>
                <a:cs typeface="Source Sans Pro"/>
              </a:rPr>
              <a:t>AMOUNT</a:t>
            </a:r>
            <a:r>
              <a:rPr sz="1950" b="1" spc="-160" dirty="0">
                <a:solidFill>
                  <a:srgbClr val="094183"/>
                </a:solidFill>
                <a:latin typeface="Source Sans Pro"/>
                <a:cs typeface="Source Sans Pro"/>
              </a:rPr>
              <a:t> </a:t>
            </a:r>
            <a:r>
              <a:rPr lang="en-AU" sz="1950" b="1" spc="-160" dirty="0">
                <a:solidFill>
                  <a:srgbClr val="094183"/>
                </a:solidFill>
                <a:latin typeface="Source Sans Pro"/>
                <a:cs typeface="Source Sans Pro"/>
              </a:rPr>
              <a:t> </a:t>
            </a:r>
            <a:r>
              <a:rPr lang="en-AU" sz="1950" b="1" spc="140" dirty="0">
                <a:solidFill>
                  <a:srgbClr val="094183"/>
                </a:solidFill>
                <a:latin typeface="Source Sans Pro"/>
                <a:cs typeface="Source Sans Pro"/>
              </a:rPr>
              <a:t>($,000s)</a:t>
            </a:r>
            <a:endParaRPr sz="1950" dirty="0">
              <a:latin typeface="Source Sans Pro"/>
              <a:cs typeface="Source Sans Pro"/>
            </a:endParaRPr>
          </a:p>
        </p:txBody>
      </p:sp>
      <p:sp>
        <p:nvSpPr>
          <p:cNvPr id="109" name="object 35">
            <a:extLst>
              <a:ext uri="{FF2B5EF4-FFF2-40B4-BE49-F238E27FC236}">
                <a16:creationId xmlns:a16="http://schemas.microsoft.com/office/drawing/2014/main" id="{20E3D6B8-7B93-5D89-49B0-C1C05B84C997}"/>
              </a:ext>
            </a:extLst>
          </p:cNvPr>
          <p:cNvSpPr txBox="1"/>
          <p:nvPr/>
        </p:nvSpPr>
        <p:spPr>
          <a:xfrm>
            <a:off x="9038123" y="10021926"/>
            <a:ext cx="2457621" cy="409086"/>
          </a:xfrm>
          <a:prstGeom prst="rect">
            <a:avLst/>
          </a:prstGeom>
        </p:spPr>
        <p:txBody>
          <a:bodyPr vert="horz" wrap="square" lIns="0" tIns="107950" rIns="0" bIns="0" rtlCol="0">
            <a:spAutoFit/>
          </a:bodyPr>
          <a:lstStyle/>
          <a:p>
            <a:pPr marL="107314" algn="ctr">
              <a:lnSpc>
                <a:spcPct val="100000"/>
              </a:lnSpc>
              <a:spcBef>
                <a:spcPts val="1045"/>
              </a:spcBef>
            </a:pPr>
            <a:r>
              <a:rPr sz="1950" b="1" spc="170" dirty="0">
                <a:solidFill>
                  <a:srgbClr val="094183"/>
                </a:solidFill>
                <a:latin typeface="Source Sans Pro"/>
                <a:cs typeface="Source Sans Pro"/>
              </a:rPr>
              <a:t>INCOME</a:t>
            </a:r>
            <a:r>
              <a:rPr lang="en-AU" sz="1950" b="1" spc="-160" dirty="0">
                <a:solidFill>
                  <a:srgbClr val="094183"/>
                </a:solidFill>
                <a:latin typeface="Source Sans Pro"/>
                <a:cs typeface="Source Sans Pro"/>
              </a:rPr>
              <a:t> ($,000s)</a:t>
            </a:r>
            <a:endParaRPr sz="1950" dirty="0">
              <a:latin typeface="Source Sans Pro"/>
              <a:cs typeface="Source Sans Pro"/>
            </a:endParaRPr>
          </a:p>
        </p:txBody>
      </p:sp>
    </p:spTree>
    <p:extLst>
      <p:ext uri="{BB962C8B-B14F-4D97-AF65-F5344CB8AC3E}">
        <p14:creationId xmlns:p14="http://schemas.microsoft.com/office/powerpoint/2010/main" val="18741448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409"/>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grpSp>
        <p:nvGrpSpPr>
          <p:cNvPr id="4" name="object 4"/>
          <p:cNvGrpSpPr/>
          <p:nvPr/>
        </p:nvGrpSpPr>
        <p:grpSpPr>
          <a:xfrm>
            <a:off x="6545696" y="2838583"/>
            <a:ext cx="7456805" cy="6943725"/>
            <a:chOff x="6545696" y="2838583"/>
            <a:chExt cx="7456805" cy="6943725"/>
          </a:xfrm>
        </p:grpSpPr>
        <p:sp>
          <p:nvSpPr>
            <p:cNvPr id="5" name="object 5"/>
            <p:cNvSpPr/>
            <p:nvPr/>
          </p:nvSpPr>
          <p:spPr>
            <a:xfrm>
              <a:off x="6656076" y="2846520"/>
              <a:ext cx="7338059" cy="6824980"/>
            </a:xfrm>
            <a:custGeom>
              <a:avLst/>
              <a:gdLst/>
              <a:ahLst/>
              <a:cxnLst/>
              <a:rect l="l" t="t" r="r" b="b"/>
              <a:pathLst>
                <a:path w="7338059" h="6824980">
                  <a:moveTo>
                    <a:pt x="7337985" y="6824975"/>
                  </a:moveTo>
                  <a:lnTo>
                    <a:pt x="0" y="6824975"/>
                  </a:lnTo>
                  <a:lnTo>
                    <a:pt x="0" y="0"/>
                  </a:lnTo>
                </a:path>
              </a:pathLst>
            </a:custGeom>
            <a:ln w="15402">
              <a:solidFill>
                <a:srgbClr val="094183"/>
              </a:solidFill>
            </a:ln>
          </p:spPr>
          <p:txBody>
            <a:bodyPr wrap="square" lIns="0" tIns="0" rIns="0" bIns="0" rtlCol="0"/>
            <a:lstStyle/>
            <a:p>
              <a:endParaRPr/>
            </a:p>
          </p:txBody>
        </p:sp>
        <p:sp>
          <p:nvSpPr>
            <p:cNvPr id="6" name="object 6"/>
            <p:cNvSpPr/>
            <p:nvPr/>
          </p:nvSpPr>
          <p:spPr>
            <a:xfrm>
              <a:off x="6553634" y="384983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7" name="object 7"/>
            <p:cNvSpPr/>
            <p:nvPr/>
          </p:nvSpPr>
          <p:spPr>
            <a:xfrm>
              <a:off x="6553634" y="6760664"/>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8" name="object 8"/>
            <p:cNvSpPr/>
            <p:nvPr/>
          </p:nvSpPr>
          <p:spPr>
            <a:xfrm>
              <a:off x="6553634" y="482010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9" name="object 9"/>
            <p:cNvSpPr/>
            <p:nvPr/>
          </p:nvSpPr>
          <p:spPr>
            <a:xfrm>
              <a:off x="6553634" y="773094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0" name="object 10"/>
            <p:cNvSpPr/>
            <p:nvPr/>
          </p:nvSpPr>
          <p:spPr>
            <a:xfrm>
              <a:off x="6553634" y="5790387"/>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1" name="object 11"/>
            <p:cNvSpPr/>
            <p:nvPr/>
          </p:nvSpPr>
          <p:spPr>
            <a:xfrm>
              <a:off x="6553634" y="870121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2" name="object 12"/>
            <p:cNvSpPr/>
            <p:nvPr/>
          </p:nvSpPr>
          <p:spPr>
            <a:xfrm>
              <a:off x="6553634" y="2879555"/>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3" name="object 13"/>
            <p:cNvSpPr/>
            <p:nvPr/>
          </p:nvSpPr>
          <p:spPr>
            <a:xfrm>
              <a:off x="6553634" y="9671496"/>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4" name="object 14"/>
            <p:cNvSpPr/>
            <p:nvPr/>
          </p:nvSpPr>
          <p:spPr>
            <a:xfrm>
              <a:off x="7703783"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5" name="object 15"/>
            <p:cNvSpPr/>
            <p:nvPr/>
          </p:nvSpPr>
          <p:spPr>
            <a:xfrm>
              <a:off x="10846904"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6" name="object 16"/>
            <p:cNvSpPr/>
            <p:nvPr/>
          </p:nvSpPr>
          <p:spPr>
            <a:xfrm>
              <a:off x="875148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7" name="object 17"/>
            <p:cNvSpPr/>
            <p:nvPr/>
          </p:nvSpPr>
          <p:spPr>
            <a:xfrm>
              <a:off x="11894611"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8" name="object 18"/>
            <p:cNvSpPr/>
            <p:nvPr/>
          </p:nvSpPr>
          <p:spPr>
            <a:xfrm>
              <a:off x="9799197"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9" name="object 19"/>
            <p:cNvSpPr/>
            <p:nvPr/>
          </p:nvSpPr>
          <p:spPr>
            <a:xfrm>
              <a:off x="1294231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20" name="object 20"/>
            <p:cNvSpPr/>
            <p:nvPr/>
          </p:nvSpPr>
          <p:spPr>
            <a:xfrm>
              <a:off x="6656075"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grpSp>
      <p:sp>
        <p:nvSpPr>
          <p:cNvPr id="21" name="object 21"/>
          <p:cNvSpPr txBox="1"/>
          <p:nvPr/>
        </p:nvSpPr>
        <p:spPr>
          <a:xfrm>
            <a:off x="6206676" y="275532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350</a:t>
            </a:r>
            <a:endParaRPr sz="1300">
              <a:latin typeface="SourceSansPro-SemiBold"/>
              <a:cs typeface="SourceSansPro-SemiBold"/>
            </a:endParaRPr>
          </a:p>
        </p:txBody>
      </p:sp>
      <p:sp>
        <p:nvSpPr>
          <p:cNvPr id="22" name="object 22"/>
          <p:cNvSpPr txBox="1"/>
          <p:nvPr/>
        </p:nvSpPr>
        <p:spPr>
          <a:xfrm>
            <a:off x="6206676" y="372413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a:latin typeface="SourceSansPro-SemiBold"/>
              <a:cs typeface="SourceSansPro-SemiBold"/>
            </a:endParaRPr>
          </a:p>
        </p:txBody>
      </p:sp>
      <p:sp>
        <p:nvSpPr>
          <p:cNvPr id="23" name="object 23"/>
          <p:cNvSpPr txBox="1"/>
          <p:nvPr/>
        </p:nvSpPr>
        <p:spPr>
          <a:xfrm>
            <a:off x="6206676" y="469295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250</a:t>
            </a:r>
            <a:endParaRPr sz="1300">
              <a:latin typeface="SourceSansPro-SemiBold"/>
              <a:cs typeface="SourceSansPro-SemiBold"/>
            </a:endParaRPr>
          </a:p>
        </p:txBody>
      </p:sp>
      <p:sp>
        <p:nvSpPr>
          <p:cNvPr id="24" name="object 24"/>
          <p:cNvSpPr txBox="1"/>
          <p:nvPr/>
        </p:nvSpPr>
        <p:spPr>
          <a:xfrm>
            <a:off x="6206676" y="566176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25" name="object 25"/>
          <p:cNvSpPr txBox="1"/>
          <p:nvPr/>
        </p:nvSpPr>
        <p:spPr>
          <a:xfrm>
            <a:off x="6206676" y="663058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150</a:t>
            </a:r>
            <a:endParaRPr sz="1300">
              <a:latin typeface="SourceSansPro-SemiBold"/>
              <a:cs typeface="SourceSansPro-SemiBold"/>
            </a:endParaRPr>
          </a:p>
        </p:txBody>
      </p:sp>
      <p:sp>
        <p:nvSpPr>
          <p:cNvPr id="26" name="object 26"/>
          <p:cNvSpPr txBox="1"/>
          <p:nvPr/>
        </p:nvSpPr>
        <p:spPr>
          <a:xfrm>
            <a:off x="6206676" y="759939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27" name="object 27"/>
          <p:cNvSpPr txBox="1"/>
          <p:nvPr/>
        </p:nvSpPr>
        <p:spPr>
          <a:xfrm>
            <a:off x="6293596" y="8568214"/>
            <a:ext cx="199390"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a:t>
            </a:r>
            <a:endParaRPr sz="1300">
              <a:latin typeface="SourceSansPro-SemiBold"/>
              <a:cs typeface="SourceSansPro-SemiBold"/>
            </a:endParaRPr>
          </a:p>
        </p:txBody>
      </p:sp>
      <p:sp>
        <p:nvSpPr>
          <p:cNvPr id="28" name="object 28"/>
          <p:cNvSpPr txBox="1"/>
          <p:nvPr/>
        </p:nvSpPr>
        <p:spPr>
          <a:xfrm>
            <a:off x="6380514" y="9537029"/>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1" name="object 31"/>
          <p:cNvSpPr txBox="1"/>
          <p:nvPr/>
        </p:nvSpPr>
        <p:spPr>
          <a:xfrm>
            <a:off x="9469904" y="2033161"/>
            <a:ext cx="1690478"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lang="en-AU" sz="2800" b="1" i="1" spc="-25"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lang="en-AU" sz="2800" b="1" i="1" spc="-5" baseline="30000" dirty="0">
                <a:solidFill>
                  <a:srgbClr val="094183"/>
                </a:solidFill>
                <a:latin typeface="SourceSansPro-SemiBoldItalic"/>
                <a:cs typeface="SourceSansPro-SemiBoldItalic"/>
              </a:rPr>
              <a:t>2</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10" dirty="0">
                <a:solidFill>
                  <a:srgbClr val="094183"/>
                </a:solidFill>
                <a:latin typeface="SourceSansPro-SemiBoldItalic"/>
                <a:cs typeface="SourceSansPro-SemiBoldItalic"/>
              </a:rPr>
              <a:t>b</a:t>
            </a:r>
            <a:endParaRPr sz="2800" dirty="0">
              <a:latin typeface="SourceSansPro-SemiBoldItalic"/>
              <a:cs typeface="SourceSansPro-SemiBoldItalic"/>
            </a:endParaRPr>
          </a:p>
        </p:txBody>
      </p:sp>
      <p:grpSp>
        <p:nvGrpSpPr>
          <p:cNvPr id="29" name="Group 28">
            <a:extLst>
              <a:ext uri="{FF2B5EF4-FFF2-40B4-BE49-F238E27FC236}">
                <a16:creationId xmlns:a16="http://schemas.microsoft.com/office/drawing/2014/main" id="{59C71130-37E8-4636-97B9-443F9B937064}"/>
              </a:ext>
            </a:extLst>
          </p:cNvPr>
          <p:cNvGrpSpPr/>
          <p:nvPr/>
        </p:nvGrpSpPr>
        <p:grpSpPr>
          <a:xfrm flipV="1">
            <a:off x="6895093" y="3095211"/>
            <a:ext cx="6308511" cy="4904244"/>
            <a:chOff x="6895093" y="3095211"/>
            <a:chExt cx="6308511" cy="4904244"/>
          </a:xfrm>
        </p:grpSpPr>
        <p:sp>
          <p:nvSpPr>
            <p:cNvPr id="38" name="object 38"/>
            <p:cNvSpPr/>
            <p:nvPr/>
          </p:nvSpPr>
          <p:spPr>
            <a:xfrm>
              <a:off x="6895093" y="5009726"/>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39" name="object 39"/>
            <p:cNvPicPr/>
            <p:nvPr/>
          </p:nvPicPr>
          <p:blipFill>
            <a:blip r:embed="rId2" cstate="print"/>
            <a:stretch>
              <a:fillRect/>
            </a:stretch>
          </p:blipFill>
          <p:spPr>
            <a:xfrm>
              <a:off x="7117360" y="6186608"/>
              <a:ext cx="87316" cy="87327"/>
            </a:xfrm>
            <a:prstGeom prst="rect">
              <a:avLst/>
            </a:prstGeom>
          </p:spPr>
        </p:pic>
        <p:pic>
          <p:nvPicPr>
            <p:cNvPr id="40" name="object 40"/>
            <p:cNvPicPr/>
            <p:nvPr/>
          </p:nvPicPr>
          <p:blipFill>
            <a:blip r:embed="rId3" cstate="print"/>
            <a:stretch>
              <a:fillRect/>
            </a:stretch>
          </p:blipFill>
          <p:spPr>
            <a:xfrm>
              <a:off x="7164531" y="5617001"/>
              <a:ext cx="87316" cy="87327"/>
            </a:xfrm>
            <a:prstGeom prst="rect">
              <a:avLst/>
            </a:prstGeom>
          </p:spPr>
        </p:pic>
        <p:pic>
          <p:nvPicPr>
            <p:cNvPr id="41" name="object 41"/>
            <p:cNvPicPr/>
            <p:nvPr/>
          </p:nvPicPr>
          <p:blipFill>
            <a:blip r:embed="rId2" cstate="print"/>
            <a:stretch>
              <a:fillRect/>
            </a:stretch>
          </p:blipFill>
          <p:spPr>
            <a:xfrm>
              <a:off x="7298136" y="5829745"/>
              <a:ext cx="87316" cy="87327"/>
            </a:xfrm>
            <a:prstGeom prst="rect">
              <a:avLst/>
            </a:prstGeom>
          </p:spPr>
        </p:pic>
        <p:pic>
          <p:nvPicPr>
            <p:cNvPr id="42" name="object 42"/>
            <p:cNvPicPr/>
            <p:nvPr/>
          </p:nvPicPr>
          <p:blipFill>
            <a:blip r:embed="rId4" cstate="print"/>
            <a:stretch>
              <a:fillRect/>
            </a:stretch>
          </p:blipFill>
          <p:spPr>
            <a:xfrm>
              <a:off x="7858906" y="5573126"/>
              <a:ext cx="87316" cy="87327"/>
            </a:xfrm>
            <a:prstGeom prst="rect">
              <a:avLst/>
            </a:prstGeom>
          </p:spPr>
        </p:pic>
        <p:pic>
          <p:nvPicPr>
            <p:cNvPr id="43" name="object 43"/>
            <p:cNvPicPr/>
            <p:nvPr/>
          </p:nvPicPr>
          <p:blipFill>
            <a:blip r:embed="rId5" cstate="print"/>
            <a:stretch>
              <a:fillRect/>
            </a:stretch>
          </p:blipFill>
          <p:spPr>
            <a:xfrm>
              <a:off x="8138540" y="6008394"/>
              <a:ext cx="87232" cy="87239"/>
            </a:xfrm>
            <a:prstGeom prst="rect">
              <a:avLst/>
            </a:prstGeom>
          </p:spPr>
        </p:pic>
        <p:pic>
          <p:nvPicPr>
            <p:cNvPr id="44" name="object 44"/>
            <p:cNvPicPr/>
            <p:nvPr/>
          </p:nvPicPr>
          <p:blipFill>
            <a:blip r:embed="rId5" cstate="print"/>
            <a:stretch>
              <a:fillRect/>
            </a:stretch>
          </p:blipFill>
          <p:spPr>
            <a:xfrm>
              <a:off x="7659796" y="6052269"/>
              <a:ext cx="87232" cy="87239"/>
            </a:xfrm>
            <a:prstGeom prst="rect">
              <a:avLst/>
            </a:prstGeom>
          </p:spPr>
        </p:pic>
        <p:pic>
          <p:nvPicPr>
            <p:cNvPr id="45" name="object 45"/>
            <p:cNvPicPr/>
            <p:nvPr/>
          </p:nvPicPr>
          <p:blipFill>
            <a:blip r:embed="rId5" cstate="print"/>
            <a:stretch>
              <a:fillRect/>
            </a:stretch>
          </p:blipFill>
          <p:spPr>
            <a:xfrm>
              <a:off x="8199918" y="5552120"/>
              <a:ext cx="87232" cy="87239"/>
            </a:xfrm>
            <a:prstGeom prst="rect">
              <a:avLst/>
            </a:prstGeom>
          </p:spPr>
        </p:pic>
        <p:pic>
          <p:nvPicPr>
            <p:cNvPr id="46" name="object 46"/>
            <p:cNvPicPr/>
            <p:nvPr/>
          </p:nvPicPr>
          <p:blipFill>
            <a:blip r:embed="rId6" cstate="print"/>
            <a:stretch>
              <a:fillRect/>
            </a:stretch>
          </p:blipFill>
          <p:spPr>
            <a:xfrm>
              <a:off x="9864418" y="7191121"/>
              <a:ext cx="87232" cy="87239"/>
            </a:xfrm>
            <a:prstGeom prst="rect">
              <a:avLst/>
            </a:prstGeom>
          </p:spPr>
        </p:pic>
        <p:pic>
          <p:nvPicPr>
            <p:cNvPr id="47" name="object 47"/>
            <p:cNvPicPr/>
            <p:nvPr/>
          </p:nvPicPr>
          <p:blipFill>
            <a:blip r:embed="rId5" cstate="print"/>
            <a:stretch>
              <a:fillRect/>
            </a:stretch>
          </p:blipFill>
          <p:spPr>
            <a:xfrm>
              <a:off x="10384778" y="7086812"/>
              <a:ext cx="87232" cy="87239"/>
            </a:xfrm>
            <a:prstGeom prst="rect">
              <a:avLst/>
            </a:prstGeom>
          </p:spPr>
        </p:pic>
        <p:pic>
          <p:nvPicPr>
            <p:cNvPr id="48" name="object 48"/>
            <p:cNvPicPr/>
            <p:nvPr/>
          </p:nvPicPr>
          <p:blipFill>
            <a:blip r:embed="rId5" cstate="print"/>
            <a:stretch>
              <a:fillRect/>
            </a:stretch>
          </p:blipFill>
          <p:spPr>
            <a:xfrm>
              <a:off x="9538351" y="7432024"/>
              <a:ext cx="87232" cy="87239"/>
            </a:xfrm>
            <a:prstGeom prst="rect">
              <a:avLst/>
            </a:prstGeom>
          </p:spPr>
        </p:pic>
        <p:sp>
          <p:nvSpPr>
            <p:cNvPr id="49" name="object 49"/>
            <p:cNvSpPr/>
            <p:nvPr/>
          </p:nvSpPr>
          <p:spPr>
            <a:xfrm>
              <a:off x="6895093" y="5102593"/>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50" name="object 50"/>
            <p:cNvPicPr/>
            <p:nvPr/>
          </p:nvPicPr>
          <p:blipFill>
            <a:blip r:embed="rId2" cstate="print"/>
            <a:stretch>
              <a:fillRect/>
            </a:stretch>
          </p:blipFill>
          <p:spPr>
            <a:xfrm>
              <a:off x="7551908" y="6239810"/>
              <a:ext cx="87316" cy="87327"/>
            </a:xfrm>
            <a:prstGeom prst="rect">
              <a:avLst/>
            </a:prstGeom>
          </p:spPr>
        </p:pic>
        <p:pic>
          <p:nvPicPr>
            <p:cNvPr id="51" name="object 51"/>
            <p:cNvPicPr/>
            <p:nvPr/>
          </p:nvPicPr>
          <p:blipFill>
            <a:blip r:embed="rId3" cstate="print"/>
            <a:stretch>
              <a:fillRect/>
            </a:stretch>
          </p:blipFill>
          <p:spPr>
            <a:xfrm>
              <a:off x="7106198" y="5269641"/>
              <a:ext cx="87316" cy="87327"/>
            </a:xfrm>
            <a:prstGeom prst="rect">
              <a:avLst/>
            </a:prstGeom>
          </p:spPr>
        </p:pic>
        <p:pic>
          <p:nvPicPr>
            <p:cNvPr id="52" name="object 52"/>
            <p:cNvPicPr/>
            <p:nvPr/>
          </p:nvPicPr>
          <p:blipFill>
            <a:blip r:embed="rId7" cstate="print"/>
            <a:stretch>
              <a:fillRect/>
            </a:stretch>
          </p:blipFill>
          <p:spPr>
            <a:xfrm>
              <a:off x="7887631" y="5873620"/>
              <a:ext cx="87316" cy="87327"/>
            </a:xfrm>
            <a:prstGeom prst="rect">
              <a:avLst/>
            </a:prstGeom>
          </p:spPr>
        </p:pic>
        <p:pic>
          <p:nvPicPr>
            <p:cNvPr id="53" name="object 53"/>
            <p:cNvPicPr/>
            <p:nvPr/>
          </p:nvPicPr>
          <p:blipFill>
            <a:blip r:embed="rId3" cstate="print"/>
            <a:stretch>
              <a:fillRect/>
            </a:stretch>
          </p:blipFill>
          <p:spPr>
            <a:xfrm>
              <a:off x="8011406" y="6737156"/>
              <a:ext cx="87316" cy="87327"/>
            </a:xfrm>
            <a:prstGeom prst="rect">
              <a:avLst/>
            </a:prstGeom>
          </p:spPr>
        </p:pic>
        <p:pic>
          <p:nvPicPr>
            <p:cNvPr id="54" name="object 54"/>
            <p:cNvPicPr/>
            <p:nvPr/>
          </p:nvPicPr>
          <p:blipFill>
            <a:blip r:embed="rId7" cstate="print"/>
            <a:stretch>
              <a:fillRect/>
            </a:stretch>
          </p:blipFill>
          <p:spPr>
            <a:xfrm>
              <a:off x="8313345" y="7177240"/>
              <a:ext cx="87316" cy="87327"/>
            </a:xfrm>
            <a:prstGeom prst="rect">
              <a:avLst/>
            </a:prstGeom>
          </p:spPr>
        </p:pic>
        <p:pic>
          <p:nvPicPr>
            <p:cNvPr id="55" name="object 55"/>
            <p:cNvPicPr/>
            <p:nvPr/>
          </p:nvPicPr>
          <p:blipFill>
            <a:blip r:embed="rId3" cstate="print"/>
            <a:stretch>
              <a:fillRect/>
            </a:stretch>
          </p:blipFill>
          <p:spPr>
            <a:xfrm>
              <a:off x="10271485" y="7086768"/>
              <a:ext cx="87316" cy="87327"/>
            </a:xfrm>
            <a:prstGeom prst="rect">
              <a:avLst/>
            </a:prstGeom>
          </p:spPr>
        </p:pic>
        <p:pic>
          <p:nvPicPr>
            <p:cNvPr id="56" name="object 56"/>
            <p:cNvPicPr/>
            <p:nvPr/>
          </p:nvPicPr>
          <p:blipFill>
            <a:blip r:embed="rId3" cstate="print"/>
            <a:stretch>
              <a:fillRect/>
            </a:stretch>
          </p:blipFill>
          <p:spPr>
            <a:xfrm>
              <a:off x="8083286" y="6151244"/>
              <a:ext cx="87316" cy="87327"/>
            </a:xfrm>
            <a:prstGeom prst="rect">
              <a:avLst/>
            </a:prstGeom>
          </p:spPr>
        </p:pic>
        <p:pic>
          <p:nvPicPr>
            <p:cNvPr id="57" name="object 57"/>
            <p:cNvPicPr/>
            <p:nvPr/>
          </p:nvPicPr>
          <p:blipFill>
            <a:blip r:embed="rId7" cstate="print"/>
            <a:stretch>
              <a:fillRect/>
            </a:stretch>
          </p:blipFill>
          <p:spPr>
            <a:xfrm>
              <a:off x="8266174" y="6913025"/>
              <a:ext cx="87316" cy="87327"/>
            </a:xfrm>
            <a:prstGeom prst="rect">
              <a:avLst/>
            </a:prstGeom>
          </p:spPr>
        </p:pic>
        <p:pic>
          <p:nvPicPr>
            <p:cNvPr id="58" name="object 58"/>
            <p:cNvPicPr/>
            <p:nvPr/>
          </p:nvPicPr>
          <p:blipFill>
            <a:blip r:embed="rId2" cstate="print"/>
            <a:stretch>
              <a:fillRect/>
            </a:stretch>
          </p:blipFill>
          <p:spPr>
            <a:xfrm>
              <a:off x="8352633" y="6523694"/>
              <a:ext cx="87316" cy="87327"/>
            </a:xfrm>
            <a:prstGeom prst="rect">
              <a:avLst/>
            </a:prstGeom>
          </p:spPr>
        </p:pic>
        <p:pic>
          <p:nvPicPr>
            <p:cNvPr id="59" name="object 59"/>
            <p:cNvPicPr/>
            <p:nvPr/>
          </p:nvPicPr>
          <p:blipFill>
            <a:blip r:embed="rId3" cstate="print"/>
            <a:stretch>
              <a:fillRect/>
            </a:stretch>
          </p:blipFill>
          <p:spPr>
            <a:xfrm>
              <a:off x="9275744" y="6688823"/>
              <a:ext cx="87316" cy="87327"/>
            </a:xfrm>
            <a:prstGeom prst="rect">
              <a:avLst/>
            </a:prstGeom>
          </p:spPr>
        </p:pic>
        <p:pic>
          <p:nvPicPr>
            <p:cNvPr id="60" name="object 60"/>
            <p:cNvPicPr/>
            <p:nvPr/>
          </p:nvPicPr>
          <p:blipFill>
            <a:blip r:embed="rId3" cstate="print"/>
            <a:stretch>
              <a:fillRect/>
            </a:stretch>
          </p:blipFill>
          <p:spPr>
            <a:xfrm>
              <a:off x="9247974" y="7467340"/>
              <a:ext cx="87316" cy="87327"/>
            </a:xfrm>
            <a:prstGeom prst="rect">
              <a:avLst/>
            </a:prstGeom>
          </p:spPr>
        </p:pic>
        <p:pic>
          <p:nvPicPr>
            <p:cNvPr id="61" name="object 61"/>
            <p:cNvPicPr/>
            <p:nvPr/>
          </p:nvPicPr>
          <p:blipFill>
            <a:blip r:embed="rId3" cstate="print"/>
            <a:stretch>
              <a:fillRect/>
            </a:stretch>
          </p:blipFill>
          <p:spPr>
            <a:xfrm>
              <a:off x="9675846" y="6603781"/>
              <a:ext cx="87316" cy="87327"/>
            </a:xfrm>
            <a:prstGeom prst="rect">
              <a:avLst/>
            </a:prstGeom>
          </p:spPr>
        </p:pic>
        <p:pic>
          <p:nvPicPr>
            <p:cNvPr id="62" name="object 62"/>
            <p:cNvPicPr/>
            <p:nvPr/>
          </p:nvPicPr>
          <p:blipFill>
            <a:blip r:embed="rId4" cstate="print"/>
            <a:stretch>
              <a:fillRect/>
            </a:stretch>
          </p:blipFill>
          <p:spPr>
            <a:xfrm>
              <a:off x="10179618" y="6494681"/>
              <a:ext cx="87316" cy="87327"/>
            </a:xfrm>
            <a:prstGeom prst="rect">
              <a:avLst/>
            </a:prstGeom>
          </p:spPr>
        </p:pic>
        <p:pic>
          <p:nvPicPr>
            <p:cNvPr id="63" name="object 63"/>
            <p:cNvPicPr/>
            <p:nvPr/>
          </p:nvPicPr>
          <p:blipFill>
            <a:blip r:embed="rId2" cstate="print"/>
            <a:stretch>
              <a:fillRect/>
            </a:stretch>
          </p:blipFill>
          <p:spPr>
            <a:xfrm>
              <a:off x="8491335" y="7341941"/>
              <a:ext cx="87316" cy="87327"/>
            </a:xfrm>
            <a:prstGeom prst="rect">
              <a:avLst/>
            </a:prstGeom>
          </p:spPr>
        </p:pic>
        <p:pic>
          <p:nvPicPr>
            <p:cNvPr id="64" name="object 64"/>
            <p:cNvPicPr/>
            <p:nvPr/>
          </p:nvPicPr>
          <p:blipFill>
            <a:blip r:embed="rId2" cstate="print"/>
            <a:stretch>
              <a:fillRect/>
            </a:stretch>
          </p:blipFill>
          <p:spPr>
            <a:xfrm>
              <a:off x="10563304" y="5975409"/>
              <a:ext cx="87316" cy="87327"/>
            </a:xfrm>
            <a:prstGeom prst="rect">
              <a:avLst/>
            </a:prstGeom>
          </p:spPr>
        </p:pic>
        <p:pic>
          <p:nvPicPr>
            <p:cNvPr id="65" name="object 65"/>
            <p:cNvPicPr/>
            <p:nvPr/>
          </p:nvPicPr>
          <p:blipFill>
            <a:blip r:embed="rId4" cstate="print"/>
            <a:stretch>
              <a:fillRect/>
            </a:stretch>
          </p:blipFill>
          <p:spPr>
            <a:xfrm>
              <a:off x="11065048" y="5361196"/>
              <a:ext cx="87316" cy="87327"/>
            </a:xfrm>
            <a:prstGeom prst="rect">
              <a:avLst/>
            </a:prstGeom>
          </p:spPr>
        </p:pic>
        <p:pic>
          <p:nvPicPr>
            <p:cNvPr id="66" name="object 66"/>
            <p:cNvPicPr/>
            <p:nvPr/>
          </p:nvPicPr>
          <p:blipFill>
            <a:blip r:embed="rId4" cstate="print"/>
            <a:stretch>
              <a:fillRect/>
            </a:stretch>
          </p:blipFill>
          <p:spPr>
            <a:xfrm>
              <a:off x="12765806" y="5495753"/>
              <a:ext cx="87316" cy="87327"/>
            </a:xfrm>
            <a:prstGeom prst="rect">
              <a:avLst/>
            </a:prstGeom>
          </p:spPr>
        </p:pic>
        <p:pic>
          <p:nvPicPr>
            <p:cNvPr id="67" name="object 67"/>
            <p:cNvPicPr/>
            <p:nvPr/>
          </p:nvPicPr>
          <p:blipFill>
            <a:blip r:embed="rId7" cstate="print"/>
            <a:stretch>
              <a:fillRect/>
            </a:stretch>
          </p:blipFill>
          <p:spPr>
            <a:xfrm>
              <a:off x="12979071" y="5027288"/>
              <a:ext cx="87316" cy="87327"/>
            </a:xfrm>
            <a:prstGeom prst="rect">
              <a:avLst/>
            </a:prstGeom>
          </p:spPr>
        </p:pic>
        <p:pic>
          <p:nvPicPr>
            <p:cNvPr id="68" name="object 68"/>
            <p:cNvPicPr/>
            <p:nvPr/>
          </p:nvPicPr>
          <p:blipFill>
            <a:blip r:embed="rId7" cstate="print"/>
            <a:stretch>
              <a:fillRect/>
            </a:stretch>
          </p:blipFill>
          <p:spPr>
            <a:xfrm>
              <a:off x="12588720" y="5815592"/>
              <a:ext cx="87316" cy="87327"/>
            </a:xfrm>
            <a:prstGeom prst="rect">
              <a:avLst/>
            </a:prstGeom>
          </p:spPr>
        </p:pic>
        <p:pic>
          <p:nvPicPr>
            <p:cNvPr id="69" name="object 69"/>
            <p:cNvPicPr/>
            <p:nvPr/>
          </p:nvPicPr>
          <p:blipFill>
            <a:blip r:embed="rId3" cstate="print"/>
            <a:stretch>
              <a:fillRect/>
            </a:stretch>
          </p:blipFill>
          <p:spPr>
            <a:xfrm>
              <a:off x="12297268" y="5539627"/>
              <a:ext cx="87316" cy="87327"/>
            </a:xfrm>
            <a:prstGeom prst="rect">
              <a:avLst/>
            </a:prstGeom>
          </p:spPr>
        </p:pic>
        <p:pic>
          <p:nvPicPr>
            <p:cNvPr id="70" name="object 70"/>
            <p:cNvPicPr/>
            <p:nvPr/>
          </p:nvPicPr>
          <p:blipFill>
            <a:blip r:embed="rId2" cstate="print"/>
            <a:stretch>
              <a:fillRect/>
            </a:stretch>
          </p:blipFill>
          <p:spPr>
            <a:xfrm>
              <a:off x="12138628" y="5100412"/>
              <a:ext cx="87316" cy="87327"/>
            </a:xfrm>
            <a:prstGeom prst="rect">
              <a:avLst/>
            </a:prstGeom>
          </p:spPr>
        </p:pic>
        <p:pic>
          <p:nvPicPr>
            <p:cNvPr id="71" name="object 71"/>
            <p:cNvPicPr/>
            <p:nvPr/>
          </p:nvPicPr>
          <p:blipFill>
            <a:blip r:embed="rId7" cstate="print"/>
            <a:stretch>
              <a:fillRect/>
            </a:stretch>
          </p:blipFill>
          <p:spPr>
            <a:xfrm>
              <a:off x="11721740" y="4983414"/>
              <a:ext cx="87316" cy="87327"/>
            </a:xfrm>
            <a:prstGeom prst="rect">
              <a:avLst/>
            </a:prstGeom>
          </p:spPr>
        </p:pic>
        <p:pic>
          <p:nvPicPr>
            <p:cNvPr id="72" name="object 72"/>
            <p:cNvPicPr/>
            <p:nvPr/>
          </p:nvPicPr>
          <p:blipFill>
            <a:blip r:embed="rId2" cstate="print"/>
            <a:stretch>
              <a:fillRect/>
            </a:stretch>
          </p:blipFill>
          <p:spPr>
            <a:xfrm>
              <a:off x="11329887" y="4895665"/>
              <a:ext cx="87316" cy="87327"/>
            </a:xfrm>
            <a:prstGeom prst="rect">
              <a:avLst/>
            </a:prstGeom>
          </p:spPr>
        </p:pic>
        <p:pic>
          <p:nvPicPr>
            <p:cNvPr id="73" name="object 73"/>
            <p:cNvPicPr/>
            <p:nvPr/>
          </p:nvPicPr>
          <p:blipFill>
            <a:blip r:embed="rId2" cstate="print"/>
            <a:stretch>
              <a:fillRect/>
            </a:stretch>
          </p:blipFill>
          <p:spPr>
            <a:xfrm>
              <a:off x="10578138" y="4876088"/>
              <a:ext cx="87316" cy="87327"/>
            </a:xfrm>
            <a:prstGeom prst="rect">
              <a:avLst/>
            </a:prstGeom>
          </p:spPr>
        </p:pic>
        <p:pic>
          <p:nvPicPr>
            <p:cNvPr id="74" name="object 74"/>
            <p:cNvPicPr/>
            <p:nvPr/>
          </p:nvPicPr>
          <p:blipFill>
            <a:blip r:embed="rId3" cstate="print"/>
            <a:stretch>
              <a:fillRect/>
            </a:stretch>
          </p:blipFill>
          <p:spPr>
            <a:xfrm>
              <a:off x="11475345" y="4983414"/>
              <a:ext cx="87316" cy="87327"/>
            </a:xfrm>
            <a:prstGeom prst="rect">
              <a:avLst/>
            </a:prstGeom>
          </p:spPr>
        </p:pic>
        <p:pic>
          <p:nvPicPr>
            <p:cNvPr id="75" name="object 75"/>
            <p:cNvPicPr/>
            <p:nvPr/>
          </p:nvPicPr>
          <p:blipFill>
            <a:blip r:embed="rId2" cstate="print"/>
            <a:stretch>
              <a:fillRect/>
            </a:stretch>
          </p:blipFill>
          <p:spPr>
            <a:xfrm>
              <a:off x="11042989" y="4261874"/>
              <a:ext cx="87316" cy="87327"/>
            </a:xfrm>
            <a:prstGeom prst="rect">
              <a:avLst/>
            </a:prstGeom>
          </p:spPr>
        </p:pic>
        <p:pic>
          <p:nvPicPr>
            <p:cNvPr id="76" name="object 76"/>
            <p:cNvPicPr/>
            <p:nvPr/>
          </p:nvPicPr>
          <p:blipFill>
            <a:blip r:embed="rId3" cstate="print"/>
            <a:stretch>
              <a:fillRect/>
            </a:stretch>
          </p:blipFill>
          <p:spPr>
            <a:xfrm>
              <a:off x="13116288" y="3201306"/>
              <a:ext cx="87316" cy="87327"/>
            </a:xfrm>
            <a:prstGeom prst="rect">
              <a:avLst/>
            </a:prstGeom>
          </p:spPr>
        </p:pic>
        <p:pic>
          <p:nvPicPr>
            <p:cNvPr id="77" name="object 77"/>
            <p:cNvPicPr/>
            <p:nvPr/>
          </p:nvPicPr>
          <p:blipFill>
            <a:blip r:embed="rId2" cstate="print"/>
            <a:stretch>
              <a:fillRect/>
            </a:stretch>
          </p:blipFill>
          <p:spPr>
            <a:xfrm>
              <a:off x="11768911" y="3095211"/>
              <a:ext cx="87316" cy="87327"/>
            </a:xfrm>
            <a:prstGeom prst="rect">
              <a:avLst/>
            </a:prstGeom>
          </p:spPr>
        </p:pic>
        <p:pic>
          <p:nvPicPr>
            <p:cNvPr id="78" name="object 78"/>
            <p:cNvPicPr/>
            <p:nvPr/>
          </p:nvPicPr>
          <p:blipFill>
            <a:blip r:embed="rId4" cstate="print"/>
            <a:stretch>
              <a:fillRect/>
            </a:stretch>
          </p:blipFill>
          <p:spPr>
            <a:xfrm>
              <a:off x="11980066" y="3428053"/>
              <a:ext cx="87316" cy="87327"/>
            </a:xfrm>
            <a:prstGeom prst="rect">
              <a:avLst/>
            </a:prstGeom>
          </p:spPr>
        </p:pic>
        <p:pic>
          <p:nvPicPr>
            <p:cNvPr id="79" name="object 79"/>
            <p:cNvPicPr/>
            <p:nvPr/>
          </p:nvPicPr>
          <p:blipFill>
            <a:blip r:embed="rId7" cstate="print"/>
            <a:stretch>
              <a:fillRect/>
            </a:stretch>
          </p:blipFill>
          <p:spPr>
            <a:xfrm>
              <a:off x="12979071" y="4658902"/>
              <a:ext cx="87316" cy="87327"/>
            </a:xfrm>
            <a:prstGeom prst="rect">
              <a:avLst/>
            </a:prstGeom>
          </p:spPr>
        </p:pic>
        <p:pic>
          <p:nvPicPr>
            <p:cNvPr id="80" name="object 80"/>
            <p:cNvPicPr/>
            <p:nvPr/>
          </p:nvPicPr>
          <p:blipFill>
            <a:blip r:embed="rId3" cstate="print"/>
            <a:stretch>
              <a:fillRect/>
            </a:stretch>
          </p:blipFill>
          <p:spPr>
            <a:xfrm>
              <a:off x="11853837" y="4439295"/>
              <a:ext cx="87316" cy="87327"/>
            </a:xfrm>
            <a:prstGeom prst="rect">
              <a:avLst/>
            </a:prstGeom>
          </p:spPr>
        </p:pic>
        <p:pic>
          <p:nvPicPr>
            <p:cNvPr id="81" name="object 81"/>
            <p:cNvPicPr/>
            <p:nvPr/>
          </p:nvPicPr>
          <p:blipFill>
            <a:blip r:embed="rId3" cstate="print"/>
            <a:stretch>
              <a:fillRect/>
            </a:stretch>
          </p:blipFill>
          <p:spPr>
            <a:xfrm>
              <a:off x="11282714" y="6673110"/>
              <a:ext cx="87316" cy="87327"/>
            </a:xfrm>
            <a:prstGeom prst="rect">
              <a:avLst/>
            </a:prstGeom>
          </p:spPr>
        </p:pic>
        <p:pic>
          <p:nvPicPr>
            <p:cNvPr id="82" name="object 82"/>
            <p:cNvPicPr/>
            <p:nvPr/>
          </p:nvPicPr>
          <p:blipFill>
            <a:blip r:embed="rId4" cstate="print"/>
            <a:stretch>
              <a:fillRect/>
            </a:stretch>
          </p:blipFill>
          <p:spPr>
            <a:xfrm>
              <a:off x="12812978" y="4048119"/>
              <a:ext cx="87316" cy="87327"/>
            </a:xfrm>
            <a:prstGeom prst="rect">
              <a:avLst/>
            </a:prstGeom>
          </p:spPr>
        </p:pic>
        <p:pic>
          <p:nvPicPr>
            <p:cNvPr id="83" name="object 83"/>
            <p:cNvPicPr/>
            <p:nvPr/>
          </p:nvPicPr>
          <p:blipFill>
            <a:blip r:embed="rId2" cstate="print"/>
            <a:stretch>
              <a:fillRect/>
            </a:stretch>
          </p:blipFill>
          <p:spPr>
            <a:xfrm>
              <a:off x="8837541" y="6727728"/>
              <a:ext cx="87316" cy="87327"/>
            </a:xfrm>
            <a:prstGeom prst="rect">
              <a:avLst/>
            </a:prstGeom>
          </p:spPr>
        </p:pic>
        <p:pic>
          <p:nvPicPr>
            <p:cNvPr id="84" name="object 84"/>
            <p:cNvPicPr/>
            <p:nvPr/>
          </p:nvPicPr>
          <p:blipFill>
            <a:blip r:embed="rId8" cstate="print"/>
            <a:stretch>
              <a:fillRect/>
            </a:stretch>
          </p:blipFill>
          <p:spPr>
            <a:xfrm>
              <a:off x="10783589" y="4333564"/>
              <a:ext cx="86705" cy="86711"/>
            </a:xfrm>
            <a:prstGeom prst="rect">
              <a:avLst/>
            </a:prstGeom>
          </p:spPr>
        </p:pic>
        <p:pic>
          <p:nvPicPr>
            <p:cNvPr id="85" name="object 85"/>
            <p:cNvPicPr/>
            <p:nvPr/>
          </p:nvPicPr>
          <p:blipFill>
            <a:blip r:embed="rId9" cstate="print"/>
            <a:stretch>
              <a:fillRect/>
            </a:stretch>
          </p:blipFill>
          <p:spPr>
            <a:xfrm>
              <a:off x="10455243" y="5273755"/>
              <a:ext cx="86705" cy="86711"/>
            </a:xfrm>
            <a:prstGeom prst="rect">
              <a:avLst/>
            </a:prstGeom>
          </p:spPr>
        </p:pic>
        <p:pic>
          <p:nvPicPr>
            <p:cNvPr id="86" name="object 86"/>
            <p:cNvPicPr/>
            <p:nvPr/>
          </p:nvPicPr>
          <p:blipFill>
            <a:blip r:embed="rId10" cstate="print"/>
            <a:stretch>
              <a:fillRect/>
            </a:stretch>
          </p:blipFill>
          <p:spPr>
            <a:xfrm>
              <a:off x="8790368" y="7050500"/>
              <a:ext cx="162804" cy="159160"/>
            </a:xfrm>
            <a:prstGeom prst="rect">
              <a:avLst/>
            </a:prstGeom>
          </p:spPr>
        </p:pic>
        <p:pic>
          <p:nvPicPr>
            <p:cNvPr id="87" name="object 87"/>
            <p:cNvPicPr/>
            <p:nvPr/>
          </p:nvPicPr>
          <p:blipFill>
            <a:blip r:embed="rId3" cstate="print"/>
            <a:stretch>
              <a:fillRect/>
            </a:stretch>
          </p:blipFill>
          <p:spPr>
            <a:xfrm>
              <a:off x="9171070" y="6996941"/>
              <a:ext cx="87316" cy="87327"/>
            </a:xfrm>
            <a:prstGeom prst="rect">
              <a:avLst/>
            </a:prstGeom>
          </p:spPr>
        </p:pic>
        <p:pic>
          <p:nvPicPr>
            <p:cNvPr id="88" name="object 88"/>
            <p:cNvPicPr/>
            <p:nvPr/>
          </p:nvPicPr>
          <p:blipFill>
            <a:blip r:embed="rId2" cstate="print"/>
            <a:stretch>
              <a:fillRect/>
            </a:stretch>
          </p:blipFill>
          <p:spPr>
            <a:xfrm>
              <a:off x="9757268" y="6909192"/>
              <a:ext cx="87316" cy="87327"/>
            </a:xfrm>
            <a:prstGeom prst="rect">
              <a:avLst/>
            </a:prstGeom>
          </p:spPr>
        </p:pic>
        <p:pic>
          <p:nvPicPr>
            <p:cNvPr id="89" name="object 89"/>
            <p:cNvPicPr/>
            <p:nvPr/>
          </p:nvPicPr>
          <p:blipFill>
            <a:blip r:embed="rId3" cstate="print"/>
            <a:stretch>
              <a:fillRect/>
            </a:stretch>
          </p:blipFill>
          <p:spPr>
            <a:xfrm>
              <a:off x="7836104" y="6203680"/>
              <a:ext cx="87316" cy="87327"/>
            </a:xfrm>
            <a:prstGeom prst="rect">
              <a:avLst/>
            </a:prstGeom>
          </p:spPr>
        </p:pic>
        <p:pic>
          <p:nvPicPr>
            <p:cNvPr id="90" name="object 90"/>
            <p:cNvPicPr/>
            <p:nvPr/>
          </p:nvPicPr>
          <p:blipFill>
            <a:blip r:embed="rId2" cstate="print"/>
            <a:stretch>
              <a:fillRect/>
            </a:stretch>
          </p:blipFill>
          <p:spPr>
            <a:xfrm>
              <a:off x="8130459" y="6985548"/>
              <a:ext cx="87316" cy="87327"/>
            </a:xfrm>
            <a:prstGeom prst="rect">
              <a:avLst/>
            </a:prstGeom>
          </p:spPr>
        </p:pic>
        <p:pic>
          <p:nvPicPr>
            <p:cNvPr id="91" name="object 91"/>
            <p:cNvPicPr/>
            <p:nvPr/>
          </p:nvPicPr>
          <p:blipFill>
            <a:blip r:embed="rId2" cstate="print"/>
            <a:stretch>
              <a:fillRect/>
            </a:stretch>
          </p:blipFill>
          <p:spPr>
            <a:xfrm>
              <a:off x="9538314" y="7912128"/>
              <a:ext cx="87316" cy="87327"/>
            </a:xfrm>
            <a:prstGeom prst="rect">
              <a:avLst/>
            </a:prstGeom>
          </p:spPr>
        </p:pic>
        <p:pic>
          <p:nvPicPr>
            <p:cNvPr id="92" name="object 92"/>
            <p:cNvPicPr/>
            <p:nvPr/>
          </p:nvPicPr>
          <p:blipFill>
            <a:blip r:embed="rId2" cstate="print"/>
            <a:stretch>
              <a:fillRect/>
            </a:stretch>
          </p:blipFill>
          <p:spPr>
            <a:xfrm>
              <a:off x="10489361" y="7707153"/>
              <a:ext cx="87316" cy="87327"/>
            </a:xfrm>
            <a:prstGeom prst="rect">
              <a:avLst/>
            </a:prstGeom>
          </p:spPr>
        </p:pic>
        <p:pic>
          <p:nvPicPr>
            <p:cNvPr id="93" name="object 93"/>
            <p:cNvPicPr/>
            <p:nvPr/>
          </p:nvPicPr>
          <p:blipFill>
            <a:blip r:embed="rId7" cstate="print"/>
            <a:stretch>
              <a:fillRect/>
            </a:stretch>
          </p:blipFill>
          <p:spPr>
            <a:xfrm>
              <a:off x="7161018" y="5158576"/>
              <a:ext cx="87316" cy="87327"/>
            </a:xfrm>
            <a:prstGeom prst="rect">
              <a:avLst/>
            </a:prstGeom>
          </p:spPr>
        </p:pic>
        <p:pic>
          <p:nvPicPr>
            <p:cNvPr id="94" name="object 94"/>
            <p:cNvPicPr/>
            <p:nvPr/>
          </p:nvPicPr>
          <p:blipFill>
            <a:blip r:embed="rId4" cstate="print"/>
            <a:stretch>
              <a:fillRect/>
            </a:stretch>
          </p:blipFill>
          <p:spPr>
            <a:xfrm>
              <a:off x="12079598" y="7766412"/>
              <a:ext cx="87316" cy="87327"/>
            </a:xfrm>
            <a:prstGeom prst="rect">
              <a:avLst/>
            </a:prstGeom>
          </p:spPr>
        </p:pic>
      </p:grpSp>
      <p:sp>
        <p:nvSpPr>
          <p:cNvPr id="98" name="Freeform: Shape 97">
            <a:extLst>
              <a:ext uri="{FF2B5EF4-FFF2-40B4-BE49-F238E27FC236}">
                <a16:creationId xmlns:a16="http://schemas.microsoft.com/office/drawing/2014/main" id="{02A5297B-9D72-49DF-963F-47E6537B6E62}"/>
              </a:ext>
            </a:extLst>
          </p:cNvPr>
          <p:cNvSpPr/>
          <p:nvPr/>
        </p:nvSpPr>
        <p:spPr>
          <a:xfrm flipV="1">
            <a:off x="6656075" y="3164828"/>
            <a:ext cx="6460213" cy="4979694"/>
          </a:xfrm>
          <a:custGeom>
            <a:avLst/>
            <a:gdLst>
              <a:gd name="connsiteX0" fmla="*/ 0 w 5818909"/>
              <a:gd name="connsiteY0" fmla="*/ 99753 h 3025972"/>
              <a:gd name="connsiteX1" fmla="*/ 3092335 w 5818909"/>
              <a:gd name="connsiteY1" fmla="*/ 3025833 h 3025972"/>
              <a:gd name="connsiteX2" fmla="*/ 5818909 w 5818909"/>
              <a:gd name="connsiteY2" fmla="*/ 0 h 3025972"/>
              <a:gd name="connsiteX3" fmla="*/ 5818909 w 5818909"/>
              <a:gd name="connsiteY3" fmla="*/ 0 h 3025972"/>
            </a:gdLst>
            <a:ahLst/>
            <a:cxnLst>
              <a:cxn ang="0">
                <a:pos x="connsiteX0" y="connsiteY0"/>
              </a:cxn>
              <a:cxn ang="0">
                <a:pos x="connsiteX1" y="connsiteY1"/>
              </a:cxn>
              <a:cxn ang="0">
                <a:pos x="connsiteX2" y="connsiteY2"/>
              </a:cxn>
              <a:cxn ang="0">
                <a:pos x="connsiteX3" y="connsiteY3"/>
              </a:cxn>
            </a:cxnLst>
            <a:rect l="l" t="t" r="r" b="b"/>
            <a:pathLst>
              <a:path w="5818909" h="3025972">
                <a:moveTo>
                  <a:pt x="0" y="99753"/>
                </a:moveTo>
                <a:cubicBezTo>
                  <a:pt x="1061258" y="1571105"/>
                  <a:pt x="2122517" y="3042458"/>
                  <a:pt x="3092335" y="3025833"/>
                </a:cubicBezTo>
                <a:cubicBezTo>
                  <a:pt x="4062153" y="3009208"/>
                  <a:pt x="5818909" y="0"/>
                  <a:pt x="5818909" y="0"/>
                </a:cubicBezTo>
                <a:lnTo>
                  <a:pt x="5818909" y="0"/>
                </a:ln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0" name="object 32">
            <a:extLst>
              <a:ext uri="{FF2B5EF4-FFF2-40B4-BE49-F238E27FC236}">
                <a16:creationId xmlns:a16="http://schemas.microsoft.com/office/drawing/2014/main" id="{A92EF811-6F84-BE74-EB56-92690726B2E8}"/>
              </a:ext>
            </a:extLst>
          </p:cNvPr>
          <p:cNvSpPr txBox="1"/>
          <p:nvPr/>
        </p:nvSpPr>
        <p:spPr>
          <a:xfrm>
            <a:off x="5625660" y="4615638"/>
            <a:ext cx="300082" cy="3082404"/>
          </a:xfrm>
          <a:prstGeom prst="rect">
            <a:avLst/>
          </a:prstGeom>
        </p:spPr>
        <p:txBody>
          <a:bodyPr vert="vert270" wrap="square" lIns="0" tIns="7620" rIns="0" bIns="0" rtlCol="0">
            <a:spAutoFit/>
          </a:bodyPr>
          <a:lstStyle/>
          <a:p>
            <a:pPr marL="12700" algn="ctr">
              <a:spcBef>
                <a:spcPts val="60"/>
              </a:spcBef>
            </a:pPr>
            <a:r>
              <a:rPr lang="en-AU" sz="1950" b="1" spc="140" dirty="0">
                <a:solidFill>
                  <a:srgbClr val="094183"/>
                </a:solidFill>
                <a:latin typeface="Source Sans Pro"/>
                <a:cs typeface="Source Sans Pro"/>
              </a:rPr>
              <a:t>HEALTH</a:t>
            </a:r>
            <a:endParaRPr sz="1950" dirty="0">
              <a:latin typeface="Source Sans Pro"/>
              <a:cs typeface="Source Sans Pro"/>
            </a:endParaRPr>
          </a:p>
        </p:txBody>
      </p:sp>
      <p:sp>
        <p:nvSpPr>
          <p:cNvPr id="32" name="object 35">
            <a:extLst>
              <a:ext uri="{FF2B5EF4-FFF2-40B4-BE49-F238E27FC236}">
                <a16:creationId xmlns:a16="http://schemas.microsoft.com/office/drawing/2014/main" id="{18575A5F-C90B-A2F0-A50B-0C6CBFCDF1AE}"/>
              </a:ext>
            </a:extLst>
          </p:cNvPr>
          <p:cNvSpPr txBox="1"/>
          <p:nvPr/>
        </p:nvSpPr>
        <p:spPr>
          <a:xfrm>
            <a:off x="9038123" y="10021926"/>
            <a:ext cx="2457621" cy="409086"/>
          </a:xfrm>
          <a:prstGeom prst="rect">
            <a:avLst/>
          </a:prstGeom>
        </p:spPr>
        <p:txBody>
          <a:bodyPr vert="horz" wrap="square" lIns="0" tIns="107950" rIns="0" bIns="0" rtlCol="0">
            <a:spAutoFit/>
          </a:bodyPr>
          <a:lstStyle/>
          <a:p>
            <a:pPr marL="107314" algn="ctr">
              <a:spcBef>
                <a:spcPts val="1045"/>
              </a:spcBef>
            </a:pPr>
            <a:r>
              <a:rPr lang="en-AU" sz="1950" b="1" spc="170" dirty="0">
                <a:solidFill>
                  <a:srgbClr val="094183"/>
                </a:solidFill>
                <a:latin typeface="Source Sans Pro"/>
                <a:cs typeface="Source Sans Pro"/>
              </a:rPr>
              <a:t>SLEEP (Hrs)</a:t>
            </a:r>
            <a:endParaRPr lang="en-AU" sz="1950" dirty="0">
              <a:latin typeface="Source Sans Pro"/>
              <a:cs typeface="Source Sans Pro"/>
            </a:endParaRPr>
          </a:p>
        </p:txBody>
      </p:sp>
      <p:sp>
        <p:nvSpPr>
          <p:cNvPr id="33" name="object 29">
            <a:extLst>
              <a:ext uri="{FF2B5EF4-FFF2-40B4-BE49-F238E27FC236}">
                <a16:creationId xmlns:a16="http://schemas.microsoft.com/office/drawing/2014/main" id="{53E8C57A-14E8-3368-1535-8C38F14B4BA6}"/>
              </a:ext>
            </a:extLst>
          </p:cNvPr>
          <p:cNvSpPr txBox="1"/>
          <p:nvPr/>
        </p:nvSpPr>
        <p:spPr>
          <a:xfrm>
            <a:off x="7566235"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2</a:t>
            </a:r>
            <a:endParaRPr sz="1300" dirty="0">
              <a:latin typeface="SourceSansPro-SemiBold"/>
              <a:cs typeface="SourceSansPro-SemiBold"/>
            </a:endParaRPr>
          </a:p>
        </p:txBody>
      </p:sp>
      <p:sp>
        <p:nvSpPr>
          <p:cNvPr id="34" name="object 30">
            <a:extLst>
              <a:ext uri="{FF2B5EF4-FFF2-40B4-BE49-F238E27FC236}">
                <a16:creationId xmlns:a16="http://schemas.microsoft.com/office/drawing/2014/main" id="{E586A035-4776-146F-AB29-F4C07CF2559E}"/>
              </a:ext>
            </a:extLst>
          </p:cNvPr>
          <p:cNvSpPr txBox="1"/>
          <p:nvPr/>
        </p:nvSpPr>
        <p:spPr>
          <a:xfrm>
            <a:off x="6599929" y="9769948"/>
            <a:ext cx="112395" cy="217367"/>
          </a:xfrm>
          <a:prstGeom prst="rect">
            <a:avLst/>
          </a:prstGeom>
        </p:spPr>
        <p:txBody>
          <a:bodyPr vert="horz" wrap="square" lIns="0" tIns="17145" rIns="0" bIns="0" rtlCol="0">
            <a:spAutoFit/>
          </a:bodyPr>
          <a:lstStyle/>
          <a:p>
            <a:pPr marL="12700" algn="ctr">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5" name="object 33">
            <a:extLst>
              <a:ext uri="{FF2B5EF4-FFF2-40B4-BE49-F238E27FC236}">
                <a16:creationId xmlns:a16="http://schemas.microsoft.com/office/drawing/2014/main" id="{DB45A797-79A8-7A65-5ACE-04222DD76531}"/>
              </a:ext>
            </a:extLst>
          </p:cNvPr>
          <p:cNvSpPr txBox="1"/>
          <p:nvPr/>
        </p:nvSpPr>
        <p:spPr>
          <a:xfrm>
            <a:off x="8596792"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4</a:t>
            </a:r>
            <a:endParaRPr sz="1300" dirty="0">
              <a:latin typeface="SourceSansPro-SemiBold"/>
              <a:cs typeface="SourceSansPro-SemiBold"/>
            </a:endParaRPr>
          </a:p>
        </p:txBody>
      </p:sp>
      <p:sp>
        <p:nvSpPr>
          <p:cNvPr id="36" name="object 34">
            <a:extLst>
              <a:ext uri="{FF2B5EF4-FFF2-40B4-BE49-F238E27FC236}">
                <a16:creationId xmlns:a16="http://schemas.microsoft.com/office/drawing/2014/main" id="{5AC237E2-6806-C002-8386-F8C6384C571D}"/>
              </a:ext>
            </a:extLst>
          </p:cNvPr>
          <p:cNvSpPr txBox="1"/>
          <p:nvPr/>
        </p:nvSpPr>
        <p:spPr>
          <a:xfrm>
            <a:off x="11743917"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10</a:t>
            </a:r>
            <a:endParaRPr sz="1300" dirty="0">
              <a:latin typeface="SourceSansPro-SemiBold"/>
              <a:cs typeface="SourceSansPro-SemiBold"/>
            </a:endParaRPr>
          </a:p>
        </p:txBody>
      </p:sp>
      <p:sp>
        <p:nvSpPr>
          <p:cNvPr id="37" name="object 33">
            <a:extLst>
              <a:ext uri="{FF2B5EF4-FFF2-40B4-BE49-F238E27FC236}">
                <a16:creationId xmlns:a16="http://schemas.microsoft.com/office/drawing/2014/main" id="{57A56D22-9227-0453-5BC1-98DB088CA0D5}"/>
              </a:ext>
            </a:extLst>
          </p:cNvPr>
          <p:cNvSpPr txBox="1"/>
          <p:nvPr/>
        </p:nvSpPr>
        <p:spPr>
          <a:xfrm>
            <a:off x="9668819" y="9781816"/>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6</a:t>
            </a:r>
            <a:endParaRPr sz="1300" dirty="0">
              <a:latin typeface="SourceSansPro-SemiBold"/>
              <a:cs typeface="SourceSansPro-SemiBold"/>
            </a:endParaRPr>
          </a:p>
        </p:txBody>
      </p:sp>
      <p:sp>
        <p:nvSpPr>
          <p:cNvPr id="97" name="object 33">
            <a:extLst>
              <a:ext uri="{FF2B5EF4-FFF2-40B4-BE49-F238E27FC236}">
                <a16:creationId xmlns:a16="http://schemas.microsoft.com/office/drawing/2014/main" id="{2502B58B-5F6C-2D58-1408-9EDEEB82CB2E}"/>
              </a:ext>
            </a:extLst>
          </p:cNvPr>
          <p:cNvSpPr txBox="1"/>
          <p:nvPr/>
        </p:nvSpPr>
        <p:spPr>
          <a:xfrm>
            <a:off x="10687518" y="9781816"/>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8</a:t>
            </a:r>
            <a:endParaRPr sz="1300" dirty="0">
              <a:latin typeface="SourceSansPro-SemiBold"/>
              <a:cs typeface="SourceSansPro-SemiBold"/>
            </a:endParaRPr>
          </a:p>
        </p:txBody>
      </p:sp>
      <p:sp>
        <p:nvSpPr>
          <p:cNvPr id="101" name="object 36">
            <a:extLst>
              <a:ext uri="{FF2B5EF4-FFF2-40B4-BE49-F238E27FC236}">
                <a16:creationId xmlns:a16="http://schemas.microsoft.com/office/drawing/2014/main" id="{E3C84A45-4323-C104-39B6-C20A55B2C2DA}"/>
              </a:ext>
            </a:extLst>
          </p:cNvPr>
          <p:cNvSpPr txBox="1"/>
          <p:nvPr/>
        </p:nvSpPr>
        <p:spPr>
          <a:xfrm>
            <a:off x="12809464" y="976994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12</a:t>
            </a:r>
            <a:endParaRPr sz="1300" dirty="0">
              <a:latin typeface="SourceSansPro-SemiBold"/>
              <a:cs typeface="SourceSansPro-SemiBold"/>
            </a:endParaRPr>
          </a:p>
        </p:txBody>
      </p:sp>
    </p:spTree>
    <p:extLst>
      <p:ext uri="{BB962C8B-B14F-4D97-AF65-F5344CB8AC3E}">
        <p14:creationId xmlns:p14="http://schemas.microsoft.com/office/powerpoint/2010/main" val="7737064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7409"/>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grpSp>
        <p:nvGrpSpPr>
          <p:cNvPr id="4" name="object 4"/>
          <p:cNvGrpSpPr/>
          <p:nvPr/>
        </p:nvGrpSpPr>
        <p:grpSpPr>
          <a:xfrm>
            <a:off x="6545696" y="2838583"/>
            <a:ext cx="7456805" cy="6943725"/>
            <a:chOff x="6545696" y="2838583"/>
            <a:chExt cx="7456805" cy="6943725"/>
          </a:xfrm>
        </p:grpSpPr>
        <p:sp>
          <p:nvSpPr>
            <p:cNvPr id="5" name="object 5"/>
            <p:cNvSpPr/>
            <p:nvPr/>
          </p:nvSpPr>
          <p:spPr>
            <a:xfrm>
              <a:off x="6656076" y="2846520"/>
              <a:ext cx="7338059" cy="6824980"/>
            </a:xfrm>
            <a:custGeom>
              <a:avLst/>
              <a:gdLst/>
              <a:ahLst/>
              <a:cxnLst/>
              <a:rect l="l" t="t" r="r" b="b"/>
              <a:pathLst>
                <a:path w="7338059" h="6824980">
                  <a:moveTo>
                    <a:pt x="7337985" y="6824975"/>
                  </a:moveTo>
                  <a:lnTo>
                    <a:pt x="0" y="6824975"/>
                  </a:lnTo>
                  <a:lnTo>
                    <a:pt x="0" y="0"/>
                  </a:lnTo>
                </a:path>
              </a:pathLst>
            </a:custGeom>
            <a:ln w="15402">
              <a:solidFill>
                <a:srgbClr val="094183"/>
              </a:solidFill>
            </a:ln>
          </p:spPr>
          <p:txBody>
            <a:bodyPr wrap="square" lIns="0" tIns="0" rIns="0" bIns="0" rtlCol="0"/>
            <a:lstStyle/>
            <a:p>
              <a:endParaRPr/>
            </a:p>
          </p:txBody>
        </p:sp>
        <p:sp>
          <p:nvSpPr>
            <p:cNvPr id="6" name="object 6"/>
            <p:cNvSpPr/>
            <p:nvPr/>
          </p:nvSpPr>
          <p:spPr>
            <a:xfrm>
              <a:off x="6553634" y="384983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7" name="object 7"/>
            <p:cNvSpPr/>
            <p:nvPr/>
          </p:nvSpPr>
          <p:spPr>
            <a:xfrm>
              <a:off x="6553634" y="6760664"/>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8" name="object 8"/>
            <p:cNvSpPr/>
            <p:nvPr/>
          </p:nvSpPr>
          <p:spPr>
            <a:xfrm>
              <a:off x="6553634" y="482010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9" name="object 9"/>
            <p:cNvSpPr/>
            <p:nvPr/>
          </p:nvSpPr>
          <p:spPr>
            <a:xfrm>
              <a:off x="6553634" y="7730942"/>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0" name="object 10"/>
            <p:cNvSpPr/>
            <p:nvPr/>
          </p:nvSpPr>
          <p:spPr>
            <a:xfrm>
              <a:off x="6553634" y="5790387"/>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1" name="object 11"/>
            <p:cNvSpPr/>
            <p:nvPr/>
          </p:nvSpPr>
          <p:spPr>
            <a:xfrm>
              <a:off x="6553634" y="8701218"/>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2" name="object 12"/>
            <p:cNvSpPr/>
            <p:nvPr/>
          </p:nvSpPr>
          <p:spPr>
            <a:xfrm>
              <a:off x="6553634" y="2879555"/>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3" name="object 13"/>
            <p:cNvSpPr/>
            <p:nvPr/>
          </p:nvSpPr>
          <p:spPr>
            <a:xfrm>
              <a:off x="6553634" y="9671496"/>
              <a:ext cx="102870" cy="0"/>
            </a:xfrm>
            <a:custGeom>
              <a:avLst/>
              <a:gdLst/>
              <a:ahLst/>
              <a:cxnLst/>
              <a:rect l="l" t="t" r="r" b="b"/>
              <a:pathLst>
                <a:path w="102870">
                  <a:moveTo>
                    <a:pt x="0" y="0"/>
                  </a:moveTo>
                  <a:lnTo>
                    <a:pt x="102447" y="0"/>
                  </a:lnTo>
                </a:path>
              </a:pathLst>
            </a:custGeom>
            <a:ln w="15402">
              <a:solidFill>
                <a:srgbClr val="094183"/>
              </a:solidFill>
            </a:ln>
          </p:spPr>
          <p:txBody>
            <a:bodyPr wrap="square" lIns="0" tIns="0" rIns="0" bIns="0" rtlCol="0"/>
            <a:lstStyle/>
            <a:p>
              <a:endParaRPr/>
            </a:p>
          </p:txBody>
        </p:sp>
        <p:sp>
          <p:nvSpPr>
            <p:cNvPr id="14" name="object 14"/>
            <p:cNvSpPr/>
            <p:nvPr/>
          </p:nvSpPr>
          <p:spPr>
            <a:xfrm>
              <a:off x="7703783"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5" name="object 15"/>
            <p:cNvSpPr/>
            <p:nvPr/>
          </p:nvSpPr>
          <p:spPr>
            <a:xfrm>
              <a:off x="10846904"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6" name="object 16"/>
            <p:cNvSpPr/>
            <p:nvPr/>
          </p:nvSpPr>
          <p:spPr>
            <a:xfrm>
              <a:off x="875148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7" name="object 17"/>
            <p:cNvSpPr/>
            <p:nvPr/>
          </p:nvSpPr>
          <p:spPr>
            <a:xfrm>
              <a:off x="11894611"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8" name="object 18"/>
            <p:cNvSpPr/>
            <p:nvPr/>
          </p:nvSpPr>
          <p:spPr>
            <a:xfrm>
              <a:off x="9799197"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19" name="object 19"/>
            <p:cNvSpPr/>
            <p:nvPr/>
          </p:nvSpPr>
          <p:spPr>
            <a:xfrm>
              <a:off x="12942319"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sp>
          <p:nvSpPr>
            <p:cNvPr id="20" name="object 20"/>
            <p:cNvSpPr/>
            <p:nvPr/>
          </p:nvSpPr>
          <p:spPr>
            <a:xfrm>
              <a:off x="6656075" y="9671490"/>
              <a:ext cx="0" cy="102870"/>
            </a:xfrm>
            <a:custGeom>
              <a:avLst/>
              <a:gdLst/>
              <a:ahLst/>
              <a:cxnLst/>
              <a:rect l="l" t="t" r="r" b="b"/>
              <a:pathLst>
                <a:path h="102870">
                  <a:moveTo>
                    <a:pt x="0" y="102447"/>
                  </a:moveTo>
                  <a:lnTo>
                    <a:pt x="0" y="0"/>
                  </a:lnTo>
                </a:path>
              </a:pathLst>
            </a:custGeom>
            <a:ln w="15402">
              <a:solidFill>
                <a:srgbClr val="094183"/>
              </a:solidFill>
            </a:ln>
          </p:spPr>
          <p:txBody>
            <a:bodyPr wrap="square" lIns="0" tIns="0" rIns="0" bIns="0" rtlCol="0"/>
            <a:lstStyle/>
            <a:p>
              <a:endParaRPr/>
            </a:p>
          </p:txBody>
        </p:sp>
      </p:grpSp>
      <p:sp>
        <p:nvSpPr>
          <p:cNvPr id="21" name="object 21"/>
          <p:cNvSpPr txBox="1"/>
          <p:nvPr/>
        </p:nvSpPr>
        <p:spPr>
          <a:xfrm>
            <a:off x="6206676" y="275532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350</a:t>
            </a:r>
            <a:endParaRPr sz="1300">
              <a:latin typeface="SourceSansPro-SemiBold"/>
              <a:cs typeface="SourceSansPro-SemiBold"/>
            </a:endParaRPr>
          </a:p>
        </p:txBody>
      </p:sp>
      <p:sp>
        <p:nvSpPr>
          <p:cNvPr id="22" name="object 22"/>
          <p:cNvSpPr txBox="1"/>
          <p:nvPr/>
        </p:nvSpPr>
        <p:spPr>
          <a:xfrm>
            <a:off x="6206676" y="372413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a:latin typeface="SourceSansPro-SemiBold"/>
              <a:cs typeface="SourceSansPro-SemiBold"/>
            </a:endParaRPr>
          </a:p>
        </p:txBody>
      </p:sp>
      <p:sp>
        <p:nvSpPr>
          <p:cNvPr id="23" name="object 23"/>
          <p:cNvSpPr txBox="1"/>
          <p:nvPr/>
        </p:nvSpPr>
        <p:spPr>
          <a:xfrm>
            <a:off x="6206676" y="469295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250</a:t>
            </a:r>
            <a:endParaRPr sz="1300">
              <a:latin typeface="SourceSansPro-SemiBold"/>
              <a:cs typeface="SourceSansPro-SemiBold"/>
            </a:endParaRPr>
          </a:p>
        </p:txBody>
      </p:sp>
      <p:sp>
        <p:nvSpPr>
          <p:cNvPr id="24" name="object 24"/>
          <p:cNvSpPr txBox="1"/>
          <p:nvPr/>
        </p:nvSpPr>
        <p:spPr>
          <a:xfrm>
            <a:off x="6206676" y="566176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25" name="object 25"/>
          <p:cNvSpPr txBox="1"/>
          <p:nvPr/>
        </p:nvSpPr>
        <p:spPr>
          <a:xfrm>
            <a:off x="6206676" y="663058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150</a:t>
            </a:r>
            <a:endParaRPr sz="1300">
              <a:latin typeface="SourceSansPro-SemiBold"/>
              <a:cs typeface="SourceSansPro-SemiBold"/>
            </a:endParaRPr>
          </a:p>
        </p:txBody>
      </p:sp>
      <p:sp>
        <p:nvSpPr>
          <p:cNvPr id="26" name="object 26"/>
          <p:cNvSpPr txBox="1"/>
          <p:nvPr/>
        </p:nvSpPr>
        <p:spPr>
          <a:xfrm>
            <a:off x="6206676" y="759939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27" name="object 27"/>
          <p:cNvSpPr txBox="1"/>
          <p:nvPr/>
        </p:nvSpPr>
        <p:spPr>
          <a:xfrm>
            <a:off x="6293596" y="8568214"/>
            <a:ext cx="199390"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a:t>
            </a:r>
            <a:endParaRPr sz="1300">
              <a:latin typeface="SourceSansPro-SemiBold"/>
              <a:cs typeface="SourceSansPro-SemiBold"/>
            </a:endParaRPr>
          </a:p>
        </p:txBody>
      </p:sp>
      <p:sp>
        <p:nvSpPr>
          <p:cNvPr id="28" name="object 28"/>
          <p:cNvSpPr txBox="1"/>
          <p:nvPr/>
        </p:nvSpPr>
        <p:spPr>
          <a:xfrm>
            <a:off x="6380514" y="9537029"/>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1" name="object 31"/>
          <p:cNvSpPr txBox="1"/>
          <p:nvPr/>
        </p:nvSpPr>
        <p:spPr>
          <a:xfrm>
            <a:off x="9469904" y="2033161"/>
            <a:ext cx="1690478"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lang="en-AU" sz="2800" b="1" i="1" spc="-25"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lang="en-AU" sz="2800" b="1" i="1" spc="-5" baseline="30000" dirty="0">
                <a:solidFill>
                  <a:srgbClr val="094183"/>
                </a:solidFill>
                <a:latin typeface="SourceSansPro-SemiBoldItalic"/>
                <a:cs typeface="SourceSansPro-SemiBoldItalic"/>
              </a:rPr>
              <a:t>2</a:t>
            </a:r>
            <a:r>
              <a:rPr sz="2800" b="1" i="1" spc="-3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5" dirty="0">
                <a:solidFill>
                  <a:srgbClr val="094183"/>
                </a:solidFill>
                <a:latin typeface="SourceSansPro-SemiBoldItalic"/>
                <a:cs typeface="SourceSansPro-SemiBoldItalic"/>
              </a:rPr>
              <a:t> </a:t>
            </a:r>
            <a:r>
              <a:rPr sz="2800" b="1" i="1" spc="-10" dirty="0">
                <a:solidFill>
                  <a:srgbClr val="094183"/>
                </a:solidFill>
                <a:latin typeface="SourceSansPro-SemiBoldItalic"/>
                <a:cs typeface="SourceSansPro-SemiBoldItalic"/>
              </a:rPr>
              <a:t>b</a:t>
            </a:r>
            <a:endParaRPr sz="2800" dirty="0">
              <a:latin typeface="SourceSansPro-SemiBoldItalic"/>
              <a:cs typeface="SourceSansPro-SemiBoldItalic"/>
            </a:endParaRPr>
          </a:p>
        </p:txBody>
      </p:sp>
      <p:grpSp>
        <p:nvGrpSpPr>
          <p:cNvPr id="29" name="Group 28">
            <a:extLst>
              <a:ext uri="{FF2B5EF4-FFF2-40B4-BE49-F238E27FC236}">
                <a16:creationId xmlns:a16="http://schemas.microsoft.com/office/drawing/2014/main" id="{59C71130-37E8-4636-97B9-443F9B937064}"/>
              </a:ext>
            </a:extLst>
          </p:cNvPr>
          <p:cNvGrpSpPr/>
          <p:nvPr/>
        </p:nvGrpSpPr>
        <p:grpSpPr>
          <a:xfrm flipV="1">
            <a:off x="6895093" y="3095211"/>
            <a:ext cx="6308511" cy="4904244"/>
            <a:chOff x="6895093" y="3095211"/>
            <a:chExt cx="6308511" cy="4904244"/>
          </a:xfrm>
        </p:grpSpPr>
        <p:sp>
          <p:nvSpPr>
            <p:cNvPr id="38" name="object 38"/>
            <p:cNvSpPr/>
            <p:nvPr/>
          </p:nvSpPr>
          <p:spPr>
            <a:xfrm>
              <a:off x="6895093" y="5009726"/>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39" name="object 39"/>
            <p:cNvPicPr/>
            <p:nvPr/>
          </p:nvPicPr>
          <p:blipFill>
            <a:blip r:embed="rId2" cstate="print"/>
            <a:stretch>
              <a:fillRect/>
            </a:stretch>
          </p:blipFill>
          <p:spPr>
            <a:xfrm>
              <a:off x="7117360" y="6186608"/>
              <a:ext cx="87316" cy="87327"/>
            </a:xfrm>
            <a:prstGeom prst="rect">
              <a:avLst/>
            </a:prstGeom>
          </p:spPr>
        </p:pic>
        <p:pic>
          <p:nvPicPr>
            <p:cNvPr id="40" name="object 40"/>
            <p:cNvPicPr/>
            <p:nvPr/>
          </p:nvPicPr>
          <p:blipFill>
            <a:blip r:embed="rId3" cstate="print"/>
            <a:stretch>
              <a:fillRect/>
            </a:stretch>
          </p:blipFill>
          <p:spPr>
            <a:xfrm>
              <a:off x="7164531" y="5617001"/>
              <a:ext cx="87316" cy="87327"/>
            </a:xfrm>
            <a:prstGeom prst="rect">
              <a:avLst/>
            </a:prstGeom>
          </p:spPr>
        </p:pic>
        <p:pic>
          <p:nvPicPr>
            <p:cNvPr id="41" name="object 41"/>
            <p:cNvPicPr/>
            <p:nvPr/>
          </p:nvPicPr>
          <p:blipFill>
            <a:blip r:embed="rId2" cstate="print"/>
            <a:stretch>
              <a:fillRect/>
            </a:stretch>
          </p:blipFill>
          <p:spPr>
            <a:xfrm>
              <a:off x="7298136" y="5829745"/>
              <a:ext cx="87316" cy="87327"/>
            </a:xfrm>
            <a:prstGeom prst="rect">
              <a:avLst/>
            </a:prstGeom>
          </p:spPr>
        </p:pic>
        <p:pic>
          <p:nvPicPr>
            <p:cNvPr id="42" name="object 42"/>
            <p:cNvPicPr/>
            <p:nvPr/>
          </p:nvPicPr>
          <p:blipFill>
            <a:blip r:embed="rId4" cstate="print"/>
            <a:stretch>
              <a:fillRect/>
            </a:stretch>
          </p:blipFill>
          <p:spPr>
            <a:xfrm>
              <a:off x="7858906" y="5573126"/>
              <a:ext cx="87316" cy="87327"/>
            </a:xfrm>
            <a:prstGeom prst="rect">
              <a:avLst/>
            </a:prstGeom>
          </p:spPr>
        </p:pic>
        <p:pic>
          <p:nvPicPr>
            <p:cNvPr id="43" name="object 43"/>
            <p:cNvPicPr/>
            <p:nvPr/>
          </p:nvPicPr>
          <p:blipFill>
            <a:blip r:embed="rId5" cstate="print"/>
            <a:stretch>
              <a:fillRect/>
            </a:stretch>
          </p:blipFill>
          <p:spPr>
            <a:xfrm>
              <a:off x="8138540" y="6008394"/>
              <a:ext cx="87232" cy="87239"/>
            </a:xfrm>
            <a:prstGeom prst="rect">
              <a:avLst/>
            </a:prstGeom>
          </p:spPr>
        </p:pic>
        <p:pic>
          <p:nvPicPr>
            <p:cNvPr id="44" name="object 44"/>
            <p:cNvPicPr/>
            <p:nvPr/>
          </p:nvPicPr>
          <p:blipFill>
            <a:blip r:embed="rId5" cstate="print"/>
            <a:stretch>
              <a:fillRect/>
            </a:stretch>
          </p:blipFill>
          <p:spPr>
            <a:xfrm>
              <a:off x="7659796" y="6052269"/>
              <a:ext cx="87232" cy="87239"/>
            </a:xfrm>
            <a:prstGeom prst="rect">
              <a:avLst/>
            </a:prstGeom>
          </p:spPr>
        </p:pic>
        <p:pic>
          <p:nvPicPr>
            <p:cNvPr id="45" name="object 45"/>
            <p:cNvPicPr/>
            <p:nvPr/>
          </p:nvPicPr>
          <p:blipFill>
            <a:blip r:embed="rId5" cstate="print"/>
            <a:stretch>
              <a:fillRect/>
            </a:stretch>
          </p:blipFill>
          <p:spPr>
            <a:xfrm>
              <a:off x="8199918" y="5552120"/>
              <a:ext cx="87232" cy="87239"/>
            </a:xfrm>
            <a:prstGeom prst="rect">
              <a:avLst/>
            </a:prstGeom>
          </p:spPr>
        </p:pic>
        <p:pic>
          <p:nvPicPr>
            <p:cNvPr id="46" name="object 46"/>
            <p:cNvPicPr/>
            <p:nvPr/>
          </p:nvPicPr>
          <p:blipFill>
            <a:blip r:embed="rId6" cstate="print"/>
            <a:stretch>
              <a:fillRect/>
            </a:stretch>
          </p:blipFill>
          <p:spPr>
            <a:xfrm>
              <a:off x="9864418" y="7191121"/>
              <a:ext cx="87232" cy="87239"/>
            </a:xfrm>
            <a:prstGeom prst="rect">
              <a:avLst/>
            </a:prstGeom>
          </p:spPr>
        </p:pic>
        <p:pic>
          <p:nvPicPr>
            <p:cNvPr id="47" name="object 47"/>
            <p:cNvPicPr/>
            <p:nvPr/>
          </p:nvPicPr>
          <p:blipFill>
            <a:blip r:embed="rId5" cstate="print"/>
            <a:stretch>
              <a:fillRect/>
            </a:stretch>
          </p:blipFill>
          <p:spPr>
            <a:xfrm>
              <a:off x="10384778" y="7086812"/>
              <a:ext cx="87232" cy="87239"/>
            </a:xfrm>
            <a:prstGeom prst="rect">
              <a:avLst/>
            </a:prstGeom>
          </p:spPr>
        </p:pic>
        <p:pic>
          <p:nvPicPr>
            <p:cNvPr id="48" name="object 48"/>
            <p:cNvPicPr/>
            <p:nvPr/>
          </p:nvPicPr>
          <p:blipFill>
            <a:blip r:embed="rId5" cstate="print"/>
            <a:stretch>
              <a:fillRect/>
            </a:stretch>
          </p:blipFill>
          <p:spPr>
            <a:xfrm>
              <a:off x="9538351" y="7432024"/>
              <a:ext cx="87232" cy="87239"/>
            </a:xfrm>
            <a:prstGeom prst="rect">
              <a:avLst/>
            </a:prstGeom>
          </p:spPr>
        </p:pic>
        <p:sp>
          <p:nvSpPr>
            <p:cNvPr id="49" name="object 49"/>
            <p:cNvSpPr/>
            <p:nvPr/>
          </p:nvSpPr>
          <p:spPr>
            <a:xfrm>
              <a:off x="6895093" y="5102593"/>
              <a:ext cx="87630" cy="87630"/>
            </a:xfrm>
            <a:custGeom>
              <a:avLst/>
              <a:gdLst/>
              <a:ahLst/>
              <a:cxnLst/>
              <a:rect l="l" t="t" r="r" b="b"/>
              <a:pathLst>
                <a:path w="87629" h="87629">
                  <a:moveTo>
                    <a:pt x="43653" y="0"/>
                  </a:moveTo>
                  <a:lnTo>
                    <a:pt x="26659" y="3429"/>
                  </a:lnTo>
                  <a:lnTo>
                    <a:pt x="12783" y="12784"/>
                  </a:lnTo>
                  <a:lnTo>
                    <a:pt x="3429" y="26663"/>
                  </a:lnTo>
                  <a:lnTo>
                    <a:pt x="0" y="43663"/>
                  </a:lnTo>
                  <a:lnTo>
                    <a:pt x="3429" y="60663"/>
                  </a:lnTo>
                  <a:lnTo>
                    <a:pt x="12783" y="74542"/>
                  </a:lnTo>
                  <a:lnTo>
                    <a:pt x="26659" y="83897"/>
                  </a:lnTo>
                  <a:lnTo>
                    <a:pt x="43653" y="87327"/>
                  </a:lnTo>
                  <a:lnTo>
                    <a:pt x="60648" y="83897"/>
                  </a:lnTo>
                  <a:lnTo>
                    <a:pt x="74527" y="74542"/>
                  </a:lnTo>
                  <a:lnTo>
                    <a:pt x="83885" y="60663"/>
                  </a:lnTo>
                  <a:lnTo>
                    <a:pt x="87316" y="43663"/>
                  </a:lnTo>
                  <a:lnTo>
                    <a:pt x="83885" y="26663"/>
                  </a:lnTo>
                  <a:lnTo>
                    <a:pt x="74527" y="12784"/>
                  </a:lnTo>
                  <a:lnTo>
                    <a:pt x="60648" y="3429"/>
                  </a:lnTo>
                  <a:lnTo>
                    <a:pt x="43653" y="0"/>
                  </a:lnTo>
                  <a:close/>
                </a:path>
              </a:pathLst>
            </a:custGeom>
            <a:solidFill>
              <a:srgbClr val="094183"/>
            </a:solidFill>
          </p:spPr>
          <p:txBody>
            <a:bodyPr wrap="square" lIns="0" tIns="0" rIns="0" bIns="0" rtlCol="0"/>
            <a:lstStyle/>
            <a:p>
              <a:endParaRPr/>
            </a:p>
          </p:txBody>
        </p:sp>
        <p:pic>
          <p:nvPicPr>
            <p:cNvPr id="50" name="object 50"/>
            <p:cNvPicPr/>
            <p:nvPr/>
          </p:nvPicPr>
          <p:blipFill>
            <a:blip r:embed="rId2" cstate="print"/>
            <a:stretch>
              <a:fillRect/>
            </a:stretch>
          </p:blipFill>
          <p:spPr>
            <a:xfrm>
              <a:off x="7551908" y="6239810"/>
              <a:ext cx="87316" cy="87327"/>
            </a:xfrm>
            <a:prstGeom prst="rect">
              <a:avLst/>
            </a:prstGeom>
          </p:spPr>
        </p:pic>
        <p:pic>
          <p:nvPicPr>
            <p:cNvPr id="51" name="object 51"/>
            <p:cNvPicPr/>
            <p:nvPr/>
          </p:nvPicPr>
          <p:blipFill>
            <a:blip r:embed="rId3" cstate="print"/>
            <a:stretch>
              <a:fillRect/>
            </a:stretch>
          </p:blipFill>
          <p:spPr>
            <a:xfrm>
              <a:off x="7106198" y="5269641"/>
              <a:ext cx="87316" cy="87327"/>
            </a:xfrm>
            <a:prstGeom prst="rect">
              <a:avLst/>
            </a:prstGeom>
          </p:spPr>
        </p:pic>
        <p:pic>
          <p:nvPicPr>
            <p:cNvPr id="52" name="object 52"/>
            <p:cNvPicPr/>
            <p:nvPr/>
          </p:nvPicPr>
          <p:blipFill>
            <a:blip r:embed="rId7" cstate="print"/>
            <a:stretch>
              <a:fillRect/>
            </a:stretch>
          </p:blipFill>
          <p:spPr>
            <a:xfrm>
              <a:off x="7887631" y="5873620"/>
              <a:ext cx="87316" cy="87327"/>
            </a:xfrm>
            <a:prstGeom prst="rect">
              <a:avLst/>
            </a:prstGeom>
          </p:spPr>
        </p:pic>
        <p:pic>
          <p:nvPicPr>
            <p:cNvPr id="53" name="object 53"/>
            <p:cNvPicPr/>
            <p:nvPr/>
          </p:nvPicPr>
          <p:blipFill>
            <a:blip r:embed="rId3" cstate="print"/>
            <a:stretch>
              <a:fillRect/>
            </a:stretch>
          </p:blipFill>
          <p:spPr>
            <a:xfrm>
              <a:off x="8011406" y="6737156"/>
              <a:ext cx="87316" cy="87327"/>
            </a:xfrm>
            <a:prstGeom prst="rect">
              <a:avLst/>
            </a:prstGeom>
          </p:spPr>
        </p:pic>
        <p:pic>
          <p:nvPicPr>
            <p:cNvPr id="54" name="object 54"/>
            <p:cNvPicPr/>
            <p:nvPr/>
          </p:nvPicPr>
          <p:blipFill>
            <a:blip r:embed="rId7" cstate="print"/>
            <a:stretch>
              <a:fillRect/>
            </a:stretch>
          </p:blipFill>
          <p:spPr>
            <a:xfrm>
              <a:off x="8313345" y="7177240"/>
              <a:ext cx="87316" cy="87327"/>
            </a:xfrm>
            <a:prstGeom prst="rect">
              <a:avLst/>
            </a:prstGeom>
          </p:spPr>
        </p:pic>
        <p:pic>
          <p:nvPicPr>
            <p:cNvPr id="55" name="object 55"/>
            <p:cNvPicPr/>
            <p:nvPr/>
          </p:nvPicPr>
          <p:blipFill>
            <a:blip r:embed="rId3" cstate="print"/>
            <a:stretch>
              <a:fillRect/>
            </a:stretch>
          </p:blipFill>
          <p:spPr>
            <a:xfrm>
              <a:off x="10271485" y="7086768"/>
              <a:ext cx="87316" cy="87327"/>
            </a:xfrm>
            <a:prstGeom prst="rect">
              <a:avLst/>
            </a:prstGeom>
          </p:spPr>
        </p:pic>
        <p:pic>
          <p:nvPicPr>
            <p:cNvPr id="56" name="object 56"/>
            <p:cNvPicPr/>
            <p:nvPr/>
          </p:nvPicPr>
          <p:blipFill>
            <a:blip r:embed="rId3" cstate="print"/>
            <a:stretch>
              <a:fillRect/>
            </a:stretch>
          </p:blipFill>
          <p:spPr>
            <a:xfrm>
              <a:off x="8083286" y="6151244"/>
              <a:ext cx="87316" cy="87327"/>
            </a:xfrm>
            <a:prstGeom prst="rect">
              <a:avLst/>
            </a:prstGeom>
          </p:spPr>
        </p:pic>
        <p:pic>
          <p:nvPicPr>
            <p:cNvPr id="57" name="object 57"/>
            <p:cNvPicPr/>
            <p:nvPr/>
          </p:nvPicPr>
          <p:blipFill>
            <a:blip r:embed="rId7" cstate="print"/>
            <a:stretch>
              <a:fillRect/>
            </a:stretch>
          </p:blipFill>
          <p:spPr>
            <a:xfrm>
              <a:off x="8266174" y="6913025"/>
              <a:ext cx="87316" cy="87327"/>
            </a:xfrm>
            <a:prstGeom prst="rect">
              <a:avLst/>
            </a:prstGeom>
          </p:spPr>
        </p:pic>
        <p:pic>
          <p:nvPicPr>
            <p:cNvPr id="58" name="object 58"/>
            <p:cNvPicPr/>
            <p:nvPr/>
          </p:nvPicPr>
          <p:blipFill>
            <a:blip r:embed="rId2" cstate="print"/>
            <a:stretch>
              <a:fillRect/>
            </a:stretch>
          </p:blipFill>
          <p:spPr>
            <a:xfrm>
              <a:off x="8352633" y="6523694"/>
              <a:ext cx="87316" cy="87327"/>
            </a:xfrm>
            <a:prstGeom prst="rect">
              <a:avLst/>
            </a:prstGeom>
          </p:spPr>
        </p:pic>
        <p:pic>
          <p:nvPicPr>
            <p:cNvPr id="59" name="object 59"/>
            <p:cNvPicPr/>
            <p:nvPr/>
          </p:nvPicPr>
          <p:blipFill>
            <a:blip r:embed="rId3" cstate="print"/>
            <a:stretch>
              <a:fillRect/>
            </a:stretch>
          </p:blipFill>
          <p:spPr>
            <a:xfrm>
              <a:off x="9275744" y="6688823"/>
              <a:ext cx="87316" cy="87327"/>
            </a:xfrm>
            <a:prstGeom prst="rect">
              <a:avLst/>
            </a:prstGeom>
          </p:spPr>
        </p:pic>
        <p:pic>
          <p:nvPicPr>
            <p:cNvPr id="60" name="object 60"/>
            <p:cNvPicPr/>
            <p:nvPr/>
          </p:nvPicPr>
          <p:blipFill>
            <a:blip r:embed="rId3" cstate="print"/>
            <a:stretch>
              <a:fillRect/>
            </a:stretch>
          </p:blipFill>
          <p:spPr>
            <a:xfrm>
              <a:off x="9247974" y="7467340"/>
              <a:ext cx="87316" cy="87327"/>
            </a:xfrm>
            <a:prstGeom prst="rect">
              <a:avLst/>
            </a:prstGeom>
          </p:spPr>
        </p:pic>
        <p:pic>
          <p:nvPicPr>
            <p:cNvPr id="61" name="object 61"/>
            <p:cNvPicPr/>
            <p:nvPr/>
          </p:nvPicPr>
          <p:blipFill>
            <a:blip r:embed="rId3" cstate="print"/>
            <a:stretch>
              <a:fillRect/>
            </a:stretch>
          </p:blipFill>
          <p:spPr>
            <a:xfrm>
              <a:off x="9675846" y="6603781"/>
              <a:ext cx="87316" cy="87327"/>
            </a:xfrm>
            <a:prstGeom prst="rect">
              <a:avLst/>
            </a:prstGeom>
          </p:spPr>
        </p:pic>
        <p:pic>
          <p:nvPicPr>
            <p:cNvPr id="62" name="object 62"/>
            <p:cNvPicPr/>
            <p:nvPr/>
          </p:nvPicPr>
          <p:blipFill>
            <a:blip r:embed="rId4" cstate="print"/>
            <a:stretch>
              <a:fillRect/>
            </a:stretch>
          </p:blipFill>
          <p:spPr>
            <a:xfrm>
              <a:off x="10179618" y="6494681"/>
              <a:ext cx="87316" cy="87327"/>
            </a:xfrm>
            <a:prstGeom prst="rect">
              <a:avLst/>
            </a:prstGeom>
          </p:spPr>
        </p:pic>
        <p:pic>
          <p:nvPicPr>
            <p:cNvPr id="63" name="object 63"/>
            <p:cNvPicPr/>
            <p:nvPr/>
          </p:nvPicPr>
          <p:blipFill>
            <a:blip r:embed="rId2" cstate="print"/>
            <a:stretch>
              <a:fillRect/>
            </a:stretch>
          </p:blipFill>
          <p:spPr>
            <a:xfrm>
              <a:off x="8491335" y="7341941"/>
              <a:ext cx="87316" cy="87327"/>
            </a:xfrm>
            <a:prstGeom prst="rect">
              <a:avLst/>
            </a:prstGeom>
          </p:spPr>
        </p:pic>
        <p:pic>
          <p:nvPicPr>
            <p:cNvPr id="64" name="object 64"/>
            <p:cNvPicPr/>
            <p:nvPr/>
          </p:nvPicPr>
          <p:blipFill>
            <a:blip r:embed="rId2" cstate="print"/>
            <a:stretch>
              <a:fillRect/>
            </a:stretch>
          </p:blipFill>
          <p:spPr>
            <a:xfrm>
              <a:off x="10563304" y="5975409"/>
              <a:ext cx="87316" cy="87327"/>
            </a:xfrm>
            <a:prstGeom prst="rect">
              <a:avLst/>
            </a:prstGeom>
          </p:spPr>
        </p:pic>
        <p:pic>
          <p:nvPicPr>
            <p:cNvPr id="65" name="object 65"/>
            <p:cNvPicPr/>
            <p:nvPr/>
          </p:nvPicPr>
          <p:blipFill>
            <a:blip r:embed="rId4" cstate="print"/>
            <a:stretch>
              <a:fillRect/>
            </a:stretch>
          </p:blipFill>
          <p:spPr>
            <a:xfrm>
              <a:off x="11065048" y="5361196"/>
              <a:ext cx="87316" cy="87327"/>
            </a:xfrm>
            <a:prstGeom prst="rect">
              <a:avLst/>
            </a:prstGeom>
          </p:spPr>
        </p:pic>
        <p:pic>
          <p:nvPicPr>
            <p:cNvPr id="66" name="object 66"/>
            <p:cNvPicPr/>
            <p:nvPr/>
          </p:nvPicPr>
          <p:blipFill>
            <a:blip r:embed="rId4" cstate="print"/>
            <a:stretch>
              <a:fillRect/>
            </a:stretch>
          </p:blipFill>
          <p:spPr>
            <a:xfrm>
              <a:off x="12765806" y="5495753"/>
              <a:ext cx="87316" cy="87327"/>
            </a:xfrm>
            <a:prstGeom prst="rect">
              <a:avLst/>
            </a:prstGeom>
          </p:spPr>
        </p:pic>
        <p:pic>
          <p:nvPicPr>
            <p:cNvPr id="67" name="object 67"/>
            <p:cNvPicPr/>
            <p:nvPr/>
          </p:nvPicPr>
          <p:blipFill>
            <a:blip r:embed="rId7" cstate="print"/>
            <a:stretch>
              <a:fillRect/>
            </a:stretch>
          </p:blipFill>
          <p:spPr>
            <a:xfrm>
              <a:off x="12979071" y="5027288"/>
              <a:ext cx="87316" cy="87327"/>
            </a:xfrm>
            <a:prstGeom prst="rect">
              <a:avLst/>
            </a:prstGeom>
          </p:spPr>
        </p:pic>
        <p:pic>
          <p:nvPicPr>
            <p:cNvPr id="68" name="object 68"/>
            <p:cNvPicPr/>
            <p:nvPr/>
          </p:nvPicPr>
          <p:blipFill>
            <a:blip r:embed="rId7" cstate="print"/>
            <a:stretch>
              <a:fillRect/>
            </a:stretch>
          </p:blipFill>
          <p:spPr>
            <a:xfrm>
              <a:off x="12588720" y="5815592"/>
              <a:ext cx="87316" cy="87327"/>
            </a:xfrm>
            <a:prstGeom prst="rect">
              <a:avLst/>
            </a:prstGeom>
          </p:spPr>
        </p:pic>
        <p:pic>
          <p:nvPicPr>
            <p:cNvPr id="69" name="object 69"/>
            <p:cNvPicPr/>
            <p:nvPr/>
          </p:nvPicPr>
          <p:blipFill>
            <a:blip r:embed="rId3" cstate="print"/>
            <a:stretch>
              <a:fillRect/>
            </a:stretch>
          </p:blipFill>
          <p:spPr>
            <a:xfrm>
              <a:off x="12297268" y="5539627"/>
              <a:ext cx="87316" cy="87327"/>
            </a:xfrm>
            <a:prstGeom prst="rect">
              <a:avLst/>
            </a:prstGeom>
          </p:spPr>
        </p:pic>
        <p:pic>
          <p:nvPicPr>
            <p:cNvPr id="70" name="object 70"/>
            <p:cNvPicPr/>
            <p:nvPr/>
          </p:nvPicPr>
          <p:blipFill>
            <a:blip r:embed="rId2" cstate="print"/>
            <a:stretch>
              <a:fillRect/>
            </a:stretch>
          </p:blipFill>
          <p:spPr>
            <a:xfrm>
              <a:off x="12138628" y="5100412"/>
              <a:ext cx="87316" cy="87327"/>
            </a:xfrm>
            <a:prstGeom prst="rect">
              <a:avLst/>
            </a:prstGeom>
          </p:spPr>
        </p:pic>
        <p:pic>
          <p:nvPicPr>
            <p:cNvPr id="71" name="object 71"/>
            <p:cNvPicPr/>
            <p:nvPr/>
          </p:nvPicPr>
          <p:blipFill>
            <a:blip r:embed="rId7" cstate="print"/>
            <a:stretch>
              <a:fillRect/>
            </a:stretch>
          </p:blipFill>
          <p:spPr>
            <a:xfrm>
              <a:off x="11721740" y="4983414"/>
              <a:ext cx="87316" cy="87327"/>
            </a:xfrm>
            <a:prstGeom prst="rect">
              <a:avLst/>
            </a:prstGeom>
          </p:spPr>
        </p:pic>
        <p:pic>
          <p:nvPicPr>
            <p:cNvPr id="72" name="object 72"/>
            <p:cNvPicPr/>
            <p:nvPr/>
          </p:nvPicPr>
          <p:blipFill>
            <a:blip r:embed="rId2" cstate="print"/>
            <a:stretch>
              <a:fillRect/>
            </a:stretch>
          </p:blipFill>
          <p:spPr>
            <a:xfrm>
              <a:off x="11329887" y="4895665"/>
              <a:ext cx="87316" cy="87327"/>
            </a:xfrm>
            <a:prstGeom prst="rect">
              <a:avLst/>
            </a:prstGeom>
          </p:spPr>
        </p:pic>
        <p:pic>
          <p:nvPicPr>
            <p:cNvPr id="73" name="object 73"/>
            <p:cNvPicPr/>
            <p:nvPr/>
          </p:nvPicPr>
          <p:blipFill>
            <a:blip r:embed="rId2" cstate="print"/>
            <a:stretch>
              <a:fillRect/>
            </a:stretch>
          </p:blipFill>
          <p:spPr>
            <a:xfrm>
              <a:off x="10578138" y="4876088"/>
              <a:ext cx="87316" cy="87327"/>
            </a:xfrm>
            <a:prstGeom prst="rect">
              <a:avLst/>
            </a:prstGeom>
          </p:spPr>
        </p:pic>
        <p:pic>
          <p:nvPicPr>
            <p:cNvPr id="74" name="object 74"/>
            <p:cNvPicPr/>
            <p:nvPr/>
          </p:nvPicPr>
          <p:blipFill>
            <a:blip r:embed="rId3" cstate="print"/>
            <a:stretch>
              <a:fillRect/>
            </a:stretch>
          </p:blipFill>
          <p:spPr>
            <a:xfrm>
              <a:off x="11475345" y="4983414"/>
              <a:ext cx="87316" cy="87327"/>
            </a:xfrm>
            <a:prstGeom prst="rect">
              <a:avLst/>
            </a:prstGeom>
          </p:spPr>
        </p:pic>
        <p:pic>
          <p:nvPicPr>
            <p:cNvPr id="75" name="object 75"/>
            <p:cNvPicPr/>
            <p:nvPr/>
          </p:nvPicPr>
          <p:blipFill>
            <a:blip r:embed="rId2" cstate="print"/>
            <a:stretch>
              <a:fillRect/>
            </a:stretch>
          </p:blipFill>
          <p:spPr>
            <a:xfrm>
              <a:off x="11042989" y="4261874"/>
              <a:ext cx="87316" cy="87327"/>
            </a:xfrm>
            <a:prstGeom prst="rect">
              <a:avLst/>
            </a:prstGeom>
          </p:spPr>
        </p:pic>
        <p:pic>
          <p:nvPicPr>
            <p:cNvPr id="76" name="object 76"/>
            <p:cNvPicPr/>
            <p:nvPr/>
          </p:nvPicPr>
          <p:blipFill>
            <a:blip r:embed="rId3" cstate="print"/>
            <a:stretch>
              <a:fillRect/>
            </a:stretch>
          </p:blipFill>
          <p:spPr>
            <a:xfrm>
              <a:off x="13116288" y="3201306"/>
              <a:ext cx="87316" cy="87327"/>
            </a:xfrm>
            <a:prstGeom prst="rect">
              <a:avLst/>
            </a:prstGeom>
          </p:spPr>
        </p:pic>
        <p:pic>
          <p:nvPicPr>
            <p:cNvPr id="77" name="object 77"/>
            <p:cNvPicPr/>
            <p:nvPr/>
          </p:nvPicPr>
          <p:blipFill>
            <a:blip r:embed="rId2" cstate="print"/>
            <a:stretch>
              <a:fillRect/>
            </a:stretch>
          </p:blipFill>
          <p:spPr>
            <a:xfrm>
              <a:off x="11768911" y="3095211"/>
              <a:ext cx="87316" cy="87327"/>
            </a:xfrm>
            <a:prstGeom prst="rect">
              <a:avLst/>
            </a:prstGeom>
          </p:spPr>
        </p:pic>
        <p:pic>
          <p:nvPicPr>
            <p:cNvPr id="78" name="object 78"/>
            <p:cNvPicPr/>
            <p:nvPr/>
          </p:nvPicPr>
          <p:blipFill>
            <a:blip r:embed="rId4" cstate="print"/>
            <a:stretch>
              <a:fillRect/>
            </a:stretch>
          </p:blipFill>
          <p:spPr>
            <a:xfrm>
              <a:off x="11980066" y="3428053"/>
              <a:ext cx="87316" cy="87327"/>
            </a:xfrm>
            <a:prstGeom prst="rect">
              <a:avLst/>
            </a:prstGeom>
          </p:spPr>
        </p:pic>
        <p:pic>
          <p:nvPicPr>
            <p:cNvPr id="79" name="object 79"/>
            <p:cNvPicPr/>
            <p:nvPr/>
          </p:nvPicPr>
          <p:blipFill>
            <a:blip r:embed="rId7" cstate="print"/>
            <a:stretch>
              <a:fillRect/>
            </a:stretch>
          </p:blipFill>
          <p:spPr>
            <a:xfrm>
              <a:off x="12979071" y="4658902"/>
              <a:ext cx="87316" cy="87327"/>
            </a:xfrm>
            <a:prstGeom prst="rect">
              <a:avLst/>
            </a:prstGeom>
          </p:spPr>
        </p:pic>
        <p:pic>
          <p:nvPicPr>
            <p:cNvPr id="80" name="object 80"/>
            <p:cNvPicPr/>
            <p:nvPr/>
          </p:nvPicPr>
          <p:blipFill>
            <a:blip r:embed="rId3" cstate="print"/>
            <a:stretch>
              <a:fillRect/>
            </a:stretch>
          </p:blipFill>
          <p:spPr>
            <a:xfrm>
              <a:off x="11853837" y="4439295"/>
              <a:ext cx="87316" cy="87327"/>
            </a:xfrm>
            <a:prstGeom prst="rect">
              <a:avLst/>
            </a:prstGeom>
          </p:spPr>
        </p:pic>
        <p:pic>
          <p:nvPicPr>
            <p:cNvPr id="81" name="object 81"/>
            <p:cNvPicPr/>
            <p:nvPr/>
          </p:nvPicPr>
          <p:blipFill>
            <a:blip r:embed="rId3" cstate="print"/>
            <a:stretch>
              <a:fillRect/>
            </a:stretch>
          </p:blipFill>
          <p:spPr>
            <a:xfrm>
              <a:off x="11282714" y="6673110"/>
              <a:ext cx="87316" cy="87327"/>
            </a:xfrm>
            <a:prstGeom prst="rect">
              <a:avLst/>
            </a:prstGeom>
          </p:spPr>
        </p:pic>
        <p:pic>
          <p:nvPicPr>
            <p:cNvPr id="82" name="object 82"/>
            <p:cNvPicPr/>
            <p:nvPr/>
          </p:nvPicPr>
          <p:blipFill>
            <a:blip r:embed="rId4" cstate="print"/>
            <a:stretch>
              <a:fillRect/>
            </a:stretch>
          </p:blipFill>
          <p:spPr>
            <a:xfrm>
              <a:off x="12812978" y="4048119"/>
              <a:ext cx="87316" cy="87327"/>
            </a:xfrm>
            <a:prstGeom prst="rect">
              <a:avLst/>
            </a:prstGeom>
          </p:spPr>
        </p:pic>
        <p:pic>
          <p:nvPicPr>
            <p:cNvPr id="83" name="object 83"/>
            <p:cNvPicPr/>
            <p:nvPr/>
          </p:nvPicPr>
          <p:blipFill>
            <a:blip r:embed="rId2" cstate="print"/>
            <a:stretch>
              <a:fillRect/>
            </a:stretch>
          </p:blipFill>
          <p:spPr>
            <a:xfrm>
              <a:off x="8837541" y="6727728"/>
              <a:ext cx="87316" cy="87327"/>
            </a:xfrm>
            <a:prstGeom prst="rect">
              <a:avLst/>
            </a:prstGeom>
          </p:spPr>
        </p:pic>
        <p:pic>
          <p:nvPicPr>
            <p:cNvPr id="84" name="object 84"/>
            <p:cNvPicPr/>
            <p:nvPr/>
          </p:nvPicPr>
          <p:blipFill>
            <a:blip r:embed="rId8" cstate="print"/>
            <a:stretch>
              <a:fillRect/>
            </a:stretch>
          </p:blipFill>
          <p:spPr>
            <a:xfrm>
              <a:off x="10783589" y="4333564"/>
              <a:ext cx="86705" cy="86711"/>
            </a:xfrm>
            <a:prstGeom prst="rect">
              <a:avLst/>
            </a:prstGeom>
          </p:spPr>
        </p:pic>
        <p:pic>
          <p:nvPicPr>
            <p:cNvPr id="85" name="object 85"/>
            <p:cNvPicPr/>
            <p:nvPr/>
          </p:nvPicPr>
          <p:blipFill>
            <a:blip r:embed="rId9" cstate="print"/>
            <a:stretch>
              <a:fillRect/>
            </a:stretch>
          </p:blipFill>
          <p:spPr>
            <a:xfrm>
              <a:off x="10455243" y="5273755"/>
              <a:ext cx="86705" cy="86711"/>
            </a:xfrm>
            <a:prstGeom prst="rect">
              <a:avLst/>
            </a:prstGeom>
          </p:spPr>
        </p:pic>
        <p:pic>
          <p:nvPicPr>
            <p:cNvPr id="86" name="object 86"/>
            <p:cNvPicPr/>
            <p:nvPr/>
          </p:nvPicPr>
          <p:blipFill>
            <a:blip r:embed="rId10" cstate="print"/>
            <a:stretch>
              <a:fillRect/>
            </a:stretch>
          </p:blipFill>
          <p:spPr>
            <a:xfrm>
              <a:off x="8790368" y="7050500"/>
              <a:ext cx="162804" cy="159160"/>
            </a:xfrm>
            <a:prstGeom prst="rect">
              <a:avLst/>
            </a:prstGeom>
          </p:spPr>
        </p:pic>
        <p:pic>
          <p:nvPicPr>
            <p:cNvPr id="87" name="object 87"/>
            <p:cNvPicPr/>
            <p:nvPr/>
          </p:nvPicPr>
          <p:blipFill>
            <a:blip r:embed="rId3" cstate="print"/>
            <a:stretch>
              <a:fillRect/>
            </a:stretch>
          </p:blipFill>
          <p:spPr>
            <a:xfrm>
              <a:off x="9171070" y="6996941"/>
              <a:ext cx="87316" cy="87327"/>
            </a:xfrm>
            <a:prstGeom prst="rect">
              <a:avLst/>
            </a:prstGeom>
          </p:spPr>
        </p:pic>
        <p:pic>
          <p:nvPicPr>
            <p:cNvPr id="88" name="object 88"/>
            <p:cNvPicPr/>
            <p:nvPr/>
          </p:nvPicPr>
          <p:blipFill>
            <a:blip r:embed="rId2" cstate="print"/>
            <a:stretch>
              <a:fillRect/>
            </a:stretch>
          </p:blipFill>
          <p:spPr>
            <a:xfrm>
              <a:off x="9757268" y="6909192"/>
              <a:ext cx="87316" cy="87327"/>
            </a:xfrm>
            <a:prstGeom prst="rect">
              <a:avLst/>
            </a:prstGeom>
          </p:spPr>
        </p:pic>
        <p:pic>
          <p:nvPicPr>
            <p:cNvPr id="89" name="object 89"/>
            <p:cNvPicPr/>
            <p:nvPr/>
          </p:nvPicPr>
          <p:blipFill>
            <a:blip r:embed="rId3" cstate="print"/>
            <a:stretch>
              <a:fillRect/>
            </a:stretch>
          </p:blipFill>
          <p:spPr>
            <a:xfrm>
              <a:off x="7836104" y="6203680"/>
              <a:ext cx="87316" cy="87327"/>
            </a:xfrm>
            <a:prstGeom prst="rect">
              <a:avLst/>
            </a:prstGeom>
          </p:spPr>
        </p:pic>
        <p:pic>
          <p:nvPicPr>
            <p:cNvPr id="90" name="object 90"/>
            <p:cNvPicPr/>
            <p:nvPr/>
          </p:nvPicPr>
          <p:blipFill>
            <a:blip r:embed="rId2" cstate="print"/>
            <a:stretch>
              <a:fillRect/>
            </a:stretch>
          </p:blipFill>
          <p:spPr>
            <a:xfrm>
              <a:off x="8130459" y="6985548"/>
              <a:ext cx="87316" cy="87327"/>
            </a:xfrm>
            <a:prstGeom prst="rect">
              <a:avLst/>
            </a:prstGeom>
          </p:spPr>
        </p:pic>
        <p:pic>
          <p:nvPicPr>
            <p:cNvPr id="91" name="object 91"/>
            <p:cNvPicPr/>
            <p:nvPr/>
          </p:nvPicPr>
          <p:blipFill>
            <a:blip r:embed="rId2" cstate="print"/>
            <a:stretch>
              <a:fillRect/>
            </a:stretch>
          </p:blipFill>
          <p:spPr>
            <a:xfrm>
              <a:off x="9538314" y="7912128"/>
              <a:ext cx="87316" cy="87327"/>
            </a:xfrm>
            <a:prstGeom prst="rect">
              <a:avLst/>
            </a:prstGeom>
          </p:spPr>
        </p:pic>
        <p:pic>
          <p:nvPicPr>
            <p:cNvPr id="92" name="object 92"/>
            <p:cNvPicPr/>
            <p:nvPr/>
          </p:nvPicPr>
          <p:blipFill>
            <a:blip r:embed="rId2" cstate="print"/>
            <a:stretch>
              <a:fillRect/>
            </a:stretch>
          </p:blipFill>
          <p:spPr>
            <a:xfrm>
              <a:off x="10489361" y="7707153"/>
              <a:ext cx="87316" cy="87327"/>
            </a:xfrm>
            <a:prstGeom prst="rect">
              <a:avLst/>
            </a:prstGeom>
          </p:spPr>
        </p:pic>
        <p:pic>
          <p:nvPicPr>
            <p:cNvPr id="93" name="object 93"/>
            <p:cNvPicPr/>
            <p:nvPr/>
          </p:nvPicPr>
          <p:blipFill>
            <a:blip r:embed="rId7" cstate="print"/>
            <a:stretch>
              <a:fillRect/>
            </a:stretch>
          </p:blipFill>
          <p:spPr>
            <a:xfrm>
              <a:off x="7161018" y="5158576"/>
              <a:ext cx="87316" cy="87327"/>
            </a:xfrm>
            <a:prstGeom prst="rect">
              <a:avLst/>
            </a:prstGeom>
          </p:spPr>
        </p:pic>
        <p:pic>
          <p:nvPicPr>
            <p:cNvPr id="94" name="object 94"/>
            <p:cNvPicPr/>
            <p:nvPr/>
          </p:nvPicPr>
          <p:blipFill>
            <a:blip r:embed="rId4" cstate="print"/>
            <a:stretch>
              <a:fillRect/>
            </a:stretch>
          </p:blipFill>
          <p:spPr>
            <a:xfrm>
              <a:off x="12079598" y="7766412"/>
              <a:ext cx="87316" cy="87327"/>
            </a:xfrm>
            <a:prstGeom prst="rect">
              <a:avLst/>
            </a:prstGeom>
          </p:spPr>
        </p:pic>
      </p:grpSp>
      <p:sp>
        <p:nvSpPr>
          <p:cNvPr id="98" name="Freeform: Shape 97">
            <a:extLst>
              <a:ext uri="{FF2B5EF4-FFF2-40B4-BE49-F238E27FC236}">
                <a16:creationId xmlns:a16="http://schemas.microsoft.com/office/drawing/2014/main" id="{02A5297B-9D72-49DF-963F-47E6537B6E62}"/>
              </a:ext>
            </a:extLst>
          </p:cNvPr>
          <p:cNvSpPr/>
          <p:nvPr/>
        </p:nvSpPr>
        <p:spPr>
          <a:xfrm flipV="1">
            <a:off x="6656075" y="3164828"/>
            <a:ext cx="6460213" cy="4979694"/>
          </a:xfrm>
          <a:custGeom>
            <a:avLst/>
            <a:gdLst>
              <a:gd name="connsiteX0" fmla="*/ 0 w 5818909"/>
              <a:gd name="connsiteY0" fmla="*/ 99753 h 3025972"/>
              <a:gd name="connsiteX1" fmla="*/ 3092335 w 5818909"/>
              <a:gd name="connsiteY1" fmla="*/ 3025833 h 3025972"/>
              <a:gd name="connsiteX2" fmla="*/ 5818909 w 5818909"/>
              <a:gd name="connsiteY2" fmla="*/ 0 h 3025972"/>
              <a:gd name="connsiteX3" fmla="*/ 5818909 w 5818909"/>
              <a:gd name="connsiteY3" fmla="*/ 0 h 3025972"/>
            </a:gdLst>
            <a:ahLst/>
            <a:cxnLst>
              <a:cxn ang="0">
                <a:pos x="connsiteX0" y="connsiteY0"/>
              </a:cxn>
              <a:cxn ang="0">
                <a:pos x="connsiteX1" y="connsiteY1"/>
              </a:cxn>
              <a:cxn ang="0">
                <a:pos x="connsiteX2" y="connsiteY2"/>
              </a:cxn>
              <a:cxn ang="0">
                <a:pos x="connsiteX3" y="connsiteY3"/>
              </a:cxn>
            </a:cxnLst>
            <a:rect l="l" t="t" r="r" b="b"/>
            <a:pathLst>
              <a:path w="5818909" h="3025972">
                <a:moveTo>
                  <a:pt x="0" y="99753"/>
                </a:moveTo>
                <a:cubicBezTo>
                  <a:pt x="1061258" y="1571105"/>
                  <a:pt x="2122517" y="3042458"/>
                  <a:pt x="3092335" y="3025833"/>
                </a:cubicBezTo>
                <a:cubicBezTo>
                  <a:pt x="4062153" y="3009208"/>
                  <a:pt x="5818909" y="0"/>
                  <a:pt x="5818909" y="0"/>
                </a:cubicBezTo>
                <a:lnTo>
                  <a:pt x="5818909" y="0"/>
                </a:ln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5" name="object 29">
            <a:extLst>
              <a:ext uri="{FF2B5EF4-FFF2-40B4-BE49-F238E27FC236}">
                <a16:creationId xmlns:a16="http://schemas.microsoft.com/office/drawing/2014/main" id="{DB04E781-2CA6-F0E9-C15F-BA616B5B2414}"/>
              </a:ext>
            </a:extLst>
          </p:cNvPr>
          <p:cNvSpPr txBox="1"/>
          <p:nvPr/>
        </p:nvSpPr>
        <p:spPr>
          <a:xfrm>
            <a:off x="7566235"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dirty="0">
              <a:latin typeface="SourceSansPro-SemiBold"/>
              <a:cs typeface="SourceSansPro-SemiBold"/>
            </a:endParaRPr>
          </a:p>
        </p:txBody>
      </p:sp>
      <p:sp>
        <p:nvSpPr>
          <p:cNvPr id="96" name="object 30">
            <a:extLst>
              <a:ext uri="{FF2B5EF4-FFF2-40B4-BE49-F238E27FC236}">
                <a16:creationId xmlns:a16="http://schemas.microsoft.com/office/drawing/2014/main" id="{095F1AC6-B939-ECA5-AB8D-1D7522C97815}"/>
              </a:ext>
            </a:extLst>
          </p:cNvPr>
          <p:cNvSpPr txBox="1"/>
          <p:nvPr/>
        </p:nvSpPr>
        <p:spPr>
          <a:xfrm>
            <a:off x="6599929" y="9769948"/>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99" name="object 33">
            <a:extLst>
              <a:ext uri="{FF2B5EF4-FFF2-40B4-BE49-F238E27FC236}">
                <a16:creationId xmlns:a16="http://schemas.microsoft.com/office/drawing/2014/main" id="{2A199FD3-E9AD-37AA-7863-AC5E08A59A54}"/>
              </a:ext>
            </a:extLst>
          </p:cNvPr>
          <p:cNvSpPr txBox="1"/>
          <p:nvPr/>
        </p:nvSpPr>
        <p:spPr>
          <a:xfrm>
            <a:off x="8596792"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dirty="0">
              <a:latin typeface="SourceSansPro-SemiBold"/>
              <a:cs typeface="SourceSansPro-SemiBold"/>
            </a:endParaRPr>
          </a:p>
        </p:txBody>
      </p:sp>
      <p:sp>
        <p:nvSpPr>
          <p:cNvPr id="100" name="object 34">
            <a:extLst>
              <a:ext uri="{FF2B5EF4-FFF2-40B4-BE49-F238E27FC236}">
                <a16:creationId xmlns:a16="http://schemas.microsoft.com/office/drawing/2014/main" id="{11032440-5A93-3589-7269-1700DBEDD980}"/>
              </a:ext>
            </a:extLst>
          </p:cNvPr>
          <p:cNvSpPr txBox="1"/>
          <p:nvPr/>
        </p:nvSpPr>
        <p:spPr>
          <a:xfrm>
            <a:off x="11743917"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500</a:t>
            </a:r>
            <a:endParaRPr sz="1300" dirty="0">
              <a:latin typeface="SourceSansPro-SemiBold"/>
              <a:cs typeface="SourceSansPro-SemiBold"/>
            </a:endParaRPr>
          </a:p>
        </p:txBody>
      </p:sp>
      <p:sp>
        <p:nvSpPr>
          <p:cNvPr id="102" name="object 33">
            <a:extLst>
              <a:ext uri="{FF2B5EF4-FFF2-40B4-BE49-F238E27FC236}">
                <a16:creationId xmlns:a16="http://schemas.microsoft.com/office/drawing/2014/main" id="{6F7F4E00-F191-5102-75D6-C88E715B33AA}"/>
              </a:ext>
            </a:extLst>
          </p:cNvPr>
          <p:cNvSpPr txBox="1"/>
          <p:nvPr/>
        </p:nvSpPr>
        <p:spPr>
          <a:xfrm>
            <a:off x="9668819"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3</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103" name="object 33">
            <a:extLst>
              <a:ext uri="{FF2B5EF4-FFF2-40B4-BE49-F238E27FC236}">
                <a16:creationId xmlns:a16="http://schemas.microsoft.com/office/drawing/2014/main" id="{AE240391-33D8-06B9-4BDF-AA01256D28A3}"/>
              </a:ext>
            </a:extLst>
          </p:cNvPr>
          <p:cNvSpPr txBox="1"/>
          <p:nvPr/>
        </p:nvSpPr>
        <p:spPr>
          <a:xfrm>
            <a:off x="10687518" y="9781816"/>
            <a:ext cx="286385" cy="217367"/>
          </a:xfrm>
          <a:prstGeom prst="rect">
            <a:avLst/>
          </a:prstGeom>
        </p:spPr>
        <p:txBody>
          <a:bodyPr vert="horz" wrap="square" lIns="0" tIns="17145" rIns="0" bIns="0" rtlCol="0">
            <a:spAutoFit/>
          </a:bodyPr>
          <a:lstStyle/>
          <a:p>
            <a:pPr marL="12700">
              <a:lnSpc>
                <a:spcPct val="100000"/>
              </a:lnSpc>
              <a:spcBef>
                <a:spcPts val="135"/>
              </a:spcBef>
            </a:pPr>
            <a:r>
              <a:rPr lang="en-AU" sz="1300" b="1" spc="15" dirty="0">
                <a:solidFill>
                  <a:srgbClr val="094183"/>
                </a:solidFill>
                <a:latin typeface="SourceSansPro-SemiBold"/>
                <a:cs typeface="SourceSansPro-SemiBold"/>
              </a:rPr>
              <a:t>4</a:t>
            </a:r>
            <a:r>
              <a:rPr sz="1300" b="1" spc="15" dirty="0">
                <a:solidFill>
                  <a:srgbClr val="094183"/>
                </a:solidFill>
                <a:latin typeface="SourceSansPro-SemiBold"/>
                <a:cs typeface="SourceSansPro-SemiBold"/>
              </a:rPr>
              <a:t>00</a:t>
            </a:r>
            <a:endParaRPr sz="1300" dirty="0">
              <a:latin typeface="SourceSansPro-SemiBold"/>
              <a:cs typeface="SourceSansPro-SemiBold"/>
            </a:endParaRPr>
          </a:p>
        </p:txBody>
      </p:sp>
      <p:sp>
        <p:nvSpPr>
          <p:cNvPr id="104" name="object 36">
            <a:extLst>
              <a:ext uri="{FF2B5EF4-FFF2-40B4-BE49-F238E27FC236}">
                <a16:creationId xmlns:a16="http://schemas.microsoft.com/office/drawing/2014/main" id="{306AAD56-F350-5A61-CD0A-A963C04EE5F2}"/>
              </a:ext>
            </a:extLst>
          </p:cNvPr>
          <p:cNvSpPr txBox="1"/>
          <p:nvPr/>
        </p:nvSpPr>
        <p:spPr>
          <a:xfrm>
            <a:off x="12809464" y="976994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600</a:t>
            </a:r>
            <a:endParaRPr sz="1300" dirty="0">
              <a:latin typeface="SourceSansPro-SemiBold"/>
              <a:cs typeface="SourceSansPro-SemiBold"/>
            </a:endParaRPr>
          </a:p>
        </p:txBody>
      </p:sp>
      <p:sp>
        <p:nvSpPr>
          <p:cNvPr id="105" name="object 32">
            <a:extLst>
              <a:ext uri="{FF2B5EF4-FFF2-40B4-BE49-F238E27FC236}">
                <a16:creationId xmlns:a16="http://schemas.microsoft.com/office/drawing/2014/main" id="{594C8E47-81DA-CE58-D930-5C347E18829E}"/>
              </a:ext>
            </a:extLst>
          </p:cNvPr>
          <p:cNvSpPr txBox="1"/>
          <p:nvPr/>
        </p:nvSpPr>
        <p:spPr>
          <a:xfrm>
            <a:off x="5625660" y="4615638"/>
            <a:ext cx="300082" cy="3082404"/>
          </a:xfrm>
          <a:prstGeom prst="rect">
            <a:avLst/>
          </a:prstGeom>
        </p:spPr>
        <p:txBody>
          <a:bodyPr vert="vert270" wrap="square" lIns="0" tIns="7620" rIns="0" bIns="0" rtlCol="0">
            <a:spAutoFit/>
          </a:bodyPr>
          <a:lstStyle/>
          <a:p>
            <a:pPr marL="12700" algn="ctr">
              <a:lnSpc>
                <a:spcPct val="100000"/>
              </a:lnSpc>
              <a:spcBef>
                <a:spcPts val="60"/>
              </a:spcBef>
            </a:pPr>
            <a:r>
              <a:rPr sz="1950" b="1" spc="140" dirty="0">
                <a:solidFill>
                  <a:srgbClr val="094183"/>
                </a:solidFill>
                <a:latin typeface="Source Sans Pro"/>
                <a:cs typeface="Source Sans Pro"/>
              </a:rPr>
              <a:t>LOAN</a:t>
            </a:r>
            <a:r>
              <a:rPr sz="1950" b="1" spc="400" dirty="0">
                <a:solidFill>
                  <a:srgbClr val="094183"/>
                </a:solidFill>
                <a:latin typeface="Source Sans Pro"/>
                <a:cs typeface="Source Sans Pro"/>
              </a:rPr>
              <a:t> </a:t>
            </a:r>
            <a:r>
              <a:rPr sz="1950" b="1" spc="185" dirty="0">
                <a:solidFill>
                  <a:srgbClr val="094183"/>
                </a:solidFill>
                <a:latin typeface="Source Sans Pro"/>
                <a:cs typeface="Source Sans Pro"/>
              </a:rPr>
              <a:t>AMOUNT</a:t>
            </a:r>
            <a:r>
              <a:rPr sz="1950" b="1" spc="-160" dirty="0">
                <a:solidFill>
                  <a:srgbClr val="094183"/>
                </a:solidFill>
                <a:latin typeface="Source Sans Pro"/>
                <a:cs typeface="Source Sans Pro"/>
              </a:rPr>
              <a:t> </a:t>
            </a:r>
            <a:r>
              <a:rPr lang="en-AU" sz="1950" b="1" spc="-160" dirty="0">
                <a:solidFill>
                  <a:srgbClr val="094183"/>
                </a:solidFill>
                <a:latin typeface="Source Sans Pro"/>
                <a:cs typeface="Source Sans Pro"/>
              </a:rPr>
              <a:t> </a:t>
            </a:r>
            <a:r>
              <a:rPr lang="en-AU" sz="1950" b="1" spc="140" dirty="0">
                <a:solidFill>
                  <a:srgbClr val="094183"/>
                </a:solidFill>
                <a:latin typeface="Source Sans Pro"/>
                <a:cs typeface="Source Sans Pro"/>
              </a:rPr>
              <a:t>($,000s)</a:t>
            </a:r>
            <a:endParaRPr sz="1950" dirty="0">
              <a:latin typeface="Source Sans Pro"/>
              <a:cs typeface="Source Sans Pro"/>
            </a:endParaRPr>
          </a:p>
        </p:txBody>
      </p:sp>
      <p:sp>
        <p:nvSpPr>
          <p:cNvPr id="106" name="object 35">
            <a:extLst>
              <a:ext uri="{FF2B5EF4-FFF2-40B4-BE49-F238E27FC236}">
                <a16:creationId xmlns:a16="http://schemas.microsoft.com/office/drawing/2014/main" id="{D8E086CF-5FAB-E685-7A74-F14937A40F45}"/>
              </a:ext>
            </a:extLst>
          </p:cNvPr>
          <p:cNvSpPr txBox="1"/>
          <p:nvPr/>
        </p:nvSpPr>
        <p:spPr>
          <a:xfrm>
            <a:off x="9038123" y="10021926"/>
            <a:ext cx="2457621" cy="409086"/>
          </a:xfrm>
          <a:prstGeom prst="rect">
            <a:avLst/>
          </a:prstGeom>
        </p:spPr>
        <p:txBody>
          <a:bodyPr vert="horz" wrap="square" lIns="0" tIns="107950" rIns="0" bIns="0" rtlCol="0">
            <a:spAutoFit/>
          </a:bodyPr>
          <a:lstStyle/>
          <a:p>
            <a:pPr marL="107314" algn="ctr">
              <a:lnSpc>
                <a:spcPct val="100000"/>
              </a:lnSpc>
              <a:spcBef>
                <a:spcPts val="1045"/>
              </a:spcBef>
            </a:pPr>
            <a:r>
              <a:rPr sz="1950" b="1" spc="170" dirty="0">
                <a:solidFill>
                  <a:srgbClr val="094183"/>
                </a:solidFill>
                <a:latin typeface="Source Sans Pro"/>
                <a:cs typeface="Source Sans Pro"/>
              </a:rPr>
              <a:t>INCOME</a:t>
            </a:r>
            <a:r>
              <a:rPr lang="en-AU" sz="1950" b="1" spc="-160" dirty="0">
                <a:solidFill>
                  <a:srgbClr val="094183"/>
                </a:solidFill>
                <a:latin typeface="Source Sans Pro"/>
                <a:cs typeface="Source Sans Pro"/>
              </a:rPr>
              <a:t> ($,000s)</a:t>
            </a:r>
            <a:endParaRPr sz="1950" dirty="0">
              <a:latin typeface="Source Sans Pro"/>
              <a:cs typeface="Source Sans Pro"/>
            </a:endParaRPr>
          </a:p>
        </p:txBody>
      </p:sp>
    </p:spTree>
    <p:extLst>
      <p:ext uri="{BB962C8B-B14F-4D97-AF65-F5344CB8AC3E}">
        <p14:creationId xmlns:p14="http://schemas.microsoft.com/office/powerpoint/2010/main" val="67472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sp>
        <p:nvSpPr>
          <p:cNvPr id="4" name="object 4"/>
          <p:cNvSpPr txBox="1"/>
          <p:nvPr/>
        </p:nvSpPr>
        <p:spPr>
          <a:xfrm>
            <a:off x="6724648" y="8606375"/>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grpSp>
        <p:nvGrpSpPr>
          <p:cNvPr id="5" name="object 5"/>
          <p:cNvGrpSpPr/>
          <p:nvPr/>
        </p:nvGrpSpPr>
        <p:grpSpPr>
          <a:xfrm>
            <a:off x="6442548" y="2625371"/>
            <a:ext cx="7223759" cy="7788909"/>
            <a:chOff x="6442548" y="2625371"/>
            <a:chExt cx="7223759" cy="7788909"/>
          </a:xfrm>
        </p:grpSpPr>
        <p:sp>
          <p:nvSpPr>
            <p:cNvPr id="6" name="object 6"/>
            <p:cNvSpPr/>
            <p:nvPr/>
          </p:nvSpPr>
          <p:spPr>
            <a:xfrm>
              <a:off x="6458106" y="3230937"/>
              <a:ext cx="7200265" cy="2083435"/>
            </a:xfrm>
            <a:custGeom>
              <a:avLst/>
              <a:gdLst/>
              <a:ahLst/>
              <a:cxnLst/>
              <a:rect l="l" t="t" r="r" b="b"/>
              <a:pathLst>
                <a:path w="7200265" h="2083435">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7" name="object 7"/>
            <p:cNvSpPr/>
            <p:nvPr/>
          </p:nvSpPr>
          <p:spPr>
            <a:xfrm>
              <a:off x="6458106" y="5033108"/>
              <a:ext cx="7200265" cy="2083435"/>
            </a:xfrm>
            <a:custGeom>
              <a:avLst/>
              <a:gdLst/>
              <a:ahLst/>
              <a:cxnLst/>
              <a:rect l="l" t="t" r="r" b="b"/>
              <a:pathLst>
                <a:path w="7200265" h="2083434">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8" name="object 8"/>
            <p:cNvSpPr/>
            <p:nvPr/>
          </p:nvSpPr>
          <p:spPr>
            <a:xfrm>
              <a:off x="6458106" y="3831661"/>
              <a:ext cx="7200265" cy="2083435"/>
            </a:xfrm>
            <a:custGeom>
              <a:avLst/>
              <a:gdLst/>
              <a:ahLst/>
              <a:cxnLst/>
              <a:rect l="l" t="t" r="r" b="b"/>
              <a:pathLst>
                <a:path w="7200265" h="2083435">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9" name="object 9"/>
            <p:cNvSpPr/>
            <p:nvPr/>
          </p:nvSpPr>
          <p:spPr>
            <a:xfrm>
              <a:off x="6458106" y="5633832"/>
              <a:ext cx="7200265" cy="2083435"/>
            </a:xfrm>
            <a:custGeom>
              <a:avLst/>
              <a:gdLst/>
              <a:ahLst/>
              <a:cxnLst/>
              <a:rect l="l" t="t" r="r" b="b"/>
              <a:pathLst>
                <a:path w="7200265" h="2083434">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10" name="object 10"/>
            <p:cNvSpPr/>
            <p:nvPr/>
          </p:nvSpPr>
          <p:spPr>
            <a:xfrm>
              <a:off x="6458109" y="4432377"/>
              <a:ext cx="7200265" cy="2083435"/>
            </a:xfrm>
            <a:custGeom>
              <a:avLst/>
              <a:gdLst/>
              <a:ahLst/>
              <a:cxnLst/>
              <a:rect l="l" t="t" r="r" b="b"/>
              <a:pathLst>
                <a:path w="7200265" h="2083434">
                  <a:moveTo>
                    <a:pt x="7200084" y="2075999"/>
                  </a:moveTo>
                  <a:lnTo>
                    <a:pt x="3595733" y="0"/>
                  </a:lnTo>
                  <a:lnTo>
                    <a:pt x="0" y="2083423"/>
                  </a:lnTo>
                </a:path>
              </a:pathLst>
            </a:custGeom>
            <a:ln w="15402">
              <a:solidFill>
                <a:srgbClr val="B5C6DA"/>
              </a:solidFill>
            </a:ln>
          </p:spPr>
          <p:txBody>
            <a:bodyPr wrap="square" lIns="0" tIns="0" rIns="0" bIns="0" rtlCol="0"/>
            <a:lstStyle/>
            <a:p>
              <a:endParaRPr/>
            </a:p>
          </p:txBody>
        </p:sp>
        <p:sp>
          <p:nvSpPr>
            <p:cNvPr id="11" name="object 11"/>
            <p:cNvSpPr/>
            <p:nvPr/>
          </p:nvSpPr>
          <p:spPr>
            <a:xfrm>
              <a:off x="8242039" y="3671887"/>
              <a:ext cx="3611245" cy="5674995"/>
            </a:xfrm>
            <a:custGeom>
              <a:avLst/>
              <a:gdLst/>
              <a:ahLst/>
              <a:cxnLst/>
              <a:rect l="l" t="t" r="r" b="b"/>
              <a:pathLst>
                <a:path w="3611245" h="5674995">
                  <a:moveTo>
                    <a:pt x="0" y="5674465"/>
                  </a:moveTo>
                  <a:lnTo>
                    <a:pt x="3610664" y="3589838"/>
                  </a:lnTo>
                  <a:lnTo>
                    <a:pt x="3610664" y="0"/>
                  </a:lnTo>
                </a:path>
              </a:pathLst>
            </a:custGeom>
            <a:ln w="15402">
              <a:solidFill>
                <a:srgbClr val="B5C6DA"/>
              </a:solidFill>
            </a:ln>
          </p:spPr>
          <p:txBody>
            <a:bodyPr wrap="square" lIns="0" tIns="0" rIns="0" bIns="0" rtlCol="0"/>
            <a:lstStyle/>
            <a:p>
              <a:endParaRPr/>
            </a:p>
          </p:txBody>
        </p:sp>
        <p:sp>
          <p:nvSpPr>
            <p:cNvPr id="12" name="object 12"/>
            <p:cNvSpPr/>
            <p:nvPr/>
          </p:nvSpPr>
          <p:spPr>
            <a:xfrm>
              <a:off x="9135523" y="4187737"/>
              <a:ext cx="3611245" cy="5683885"/>
            </a:xfrm>
            <a:custGeom>
              <a:avLst/>
              <a:gdLst/>
              <a:ahLst/>
              <a:cxnLst/>
              <a:rect l="l" t="t" r="r" b="b"/>
              <a:pathLst>
                <a:path w="3611245" h="5683884">
                  <a:moveTo>
                    <a:pt x="0" y="5683586"/>
                  </a:moveTo>
                  <a:lnTo>
                    <a:pt x="3610664" y="3598958"/>
                  </a:lnTo>
                  <a:lnTo>
                    <a:pt x="3610664" y="0"/>
                  </a:lnTo>
                </a:path>
              </a:pathLst>
            </a:custGeom>
            <a:ln w="15402">
              <a:solidFill>
                <a:srgbClr val="B5C6DA"/>
              </a:solidFill>
            </a:ln>
          </p:spPr>
          <p:txBody>
            <a:bodyPr wrap="square" lIns="0" tIns="0" rIns="0" bIns="0" rtlCol="0"/>
            <a:lstStyle/>
            <a:p>
              <a:endParaRPr/>
            </a:p>
          </p:txBody>
        </p:sp>
        <p:sp>
          <p:nvSpPr>
            <p:cNvPr id="13" name="object 13"/>
            <p:cNvSpPr/>
            <p:nvPr/>
          </p:nvSpPr>
          <p:spPr>
            <a:xfrm>
              <a:off x="7342105" y="3152317"/>
              <a:ext cx="3611245" cy="5676900"/>
            </a:xfrm>
            <a:custGeom>
              <a:avLst/>
              <a:gdLst/>
              <a:ahLst/>
              <a:cxnLst/>
              <a:rect l="l" t="t" r="r" b="b"/>
              <a:pathLst>
                <a:path w="3611245" h="5676900">
                  <a:moveTo>
                    <a:pt x="0" y="5676696"/>
                  </a:moveTo>
                  <a:lnTo>
                    <a:pt x="3610664" y="3592068"/>
                  </a:lnTo>
                  <a:lnTo>
                    <a:pt x="3610664" y="0"/>
                  </a:lnTo>
                </a:path>
              </a:pathLst>
            </a:custGeom>
            <a:ln w="15402">
              <a:solidFill>
                <a:srgbClr val="B5C6DA"/>
              </a:solidFill>
            </a:ln>
          </p:spPr>
          <p:txBody>
            <a:bodyPr wrap="square" lIns="0" tIns="0" rIns="0" bIns="0" rtlCol="0"/>
            <a:lstStyle/>
            <a:p>
              <a:endParaRPr/>
            </a:p>
          </p:txBody>
        </p:sp>
        <p:sp>
          <p:nvSpPr>
            <p:cNvPr id="14" name="object 14"/>
            <p:cNvSpPr/>
            <p:nvPr/>
          </p:nvSpPr>
          <p:spPr>
            <a:xfrm>
              <a:off x="8680530" y="3925047"/>
              <a:ext cx="3611245" cy="5690235"/>
            </a:xfrm>
            <a:custGeom>
              <a:avLst/>
              <a:gdLst/>
              <a:ahLst/>
              <a:cxnLst/>
              <a:rect l="l" t="t" r="r" b="b"/>
              <a:pathLst>
                <a:path w="3611245" h="5690234">
                  <a:moveTo>
                    <a:pt x="0" y="5689606"/>
                  </a:moveTo>
                  <a:lnTo>
                    <a:pt x="3610664" y="3604979"/>
                  </a:lnTo>
                  <a:lnTo>
                    <a:pt x="3610664" y="0"/>
                  </a:lnTo>
                </a:path>
              </a:pathLst>
            </a:custGeom>
            <a:ln w="15402">
              <a:solidFill>
                <a:srgbClr val="B5C6DA"/>
              </a:solidFill>
            </a:ln>
          </p:spPr>
          <p:txBody>
            <a:bodyPr wrap="square" lIns="0" tIns="0" rIns="0" bIns="0" rtlCol="0"/>
            <a:lstStyle/>
            <a:p>
              <a:endParaRPr/>
            </a:p>
          </p:txBody>
        </p:sp>
        <p:sp>
          <p:nvSpPr>
            <p:cNvPr id="15" name="object 15"/>
            <p:cNvSpPr/>
            <p:nvPr/>
          </p:nvSpPr>
          <p:spPr>
            <a:xfrm>
              <a:off x="6892638" y="2892809"/>
              <a:ext cx="3611245" cy="5680075"/>
            </a:xfrm>
            <a:custGeom>
              <a:avLst/>
              <a:gdLst/>
              <a:ahLst/>
              <a:cxnLst/>
              <a:rect l="l" t="t" r="r" b="b"/>
              <a:pathLst>
                <a:path w="3611245" h="5680075">
                  <a:moveTo>
                    <a:pt x="0" y="5679533"/>
                  </a:moveTo>
                  <a:lnTo>
                    <a:pt x="3610664" y="3594906"/>
                  </a:lnTo>
                  <a:lnTo>
                    <a:pt x="3610664" y="0"/>
                  </a:lnTo>
                </a:path>
              </a:pathLst>
            </a:custGeom>
            <a:ln w="15402">
              <a:solidFill>
                <a:srgbClr val="B5C6DA"/>
              </a:solidFill>
            </a:ln>
          </p:spPr>
          <p:txBody>
            <a:bodyPr wrap="square" lIns="0" tIns="0" rIns="0" bIns="0" rtlCol="0"/>
            <a:lstStyle/>
            <a:p>
              <a:endParaRPr/>
            </a:p>
          </p:txBody>
        </p:sp>
        <p:sp>
          <p:nvSpPr>
            <p:cNvPr id="16" name="object 16"/>
            <p:cNvSpPr/>
            <p:nvPr/>
          </p:nvSpPr>
          <p:spPr>
            <a:xfrm>
              <a:off x="7791571" y="3411814"/>
              <a:ext cx="3611245" cy="5676265"/>
            </a:xfrm>
            <a:custGeom>
              <a:avLst/>
              <a:gdLst/>
              <a:ahLst/>
              <a:cxnLst/>
              <a:rect l="l" t="t" r="r" b="b"/>
              <a:pathLst>
                <a:path w="3611245" h="5676265">
                  <a:moveTo>
                    <a:pt x="0" y="5676172"/>
                  </a:moveTo>
                  <a:lnTo>
                    <a:pt x="3610664" y="3591545"/>
                  </a:lnTo>
                  <a:lnTo>
                    <a:pt x="3610664" y="0"/>
                  </a:lnTo>
                </a:path>
              </a:pathLst>
            </a:custGeom>
            <a:ln w="15402">
              <a:solidFill>
                <a:srgbClr val="B5C6DA"/>
              </a:solidFill>
            </a:ln>
          </p:spPr>
          <p:txBody>
            <a:bodyPr wrap="square" lIns="0" tIns="0" rIns="0" bIns="0" rtlCol="0"/>
            <a:lstStyle/>
            <a:p>
              <a:endParaRPr/>
            </a:p>
          </p:txBody>
        </p:sp>
        <p:sp>
          <p:nvSpPr>
            <p:cNvPr id="17" name="object 17"/>
            <p:cNvSpPr/>
            <p:nvPr/>
          </p:nvSpPr>
          <p:spPr>
            <a:xfrm>
              <a:off x="9581203" y="4445057"/>
              <a:ext cx="3611245" cy="5685790"/>
            </a:xfrm>
            <a:custGeom>
              <a:avLst/>
              <a:gdLst/>
              <a:ahLst/>
              <a:cxnLst/>
              <a:rect l="l" t="t" r="r" b="b"/>
              <a:pathLst>
                <a:path w="3611244" h="5685790">
                  <a:moveTo>
                    <a:pt x="0" y="5685240"/>
                  </a:moveTo>
                  <a:lnTo>
                    <a:pt x="3610664" y="3600612"/>
                  </a:lnTo>
                  <a:lnTo>
                    <a:pt x="3610664" y="0"/>
                  </a:lnTo>
                </a:path>
              </a:pathLst>
            </a:custGeom>
            <a:ln w="15402">
              <a:solidFill>
                <a:srgbClr val="B5C6DA"/>
              </a:solidFill>
            </a:ln>
          </p:spPr>
          <p:txBody>
            <a:bodyPr wrap="square" lIns="0" tIns="0" rIns="0" bIns="0" rtlCol="0"/>
            <a:lstStyle/>
            <a:p>
              <a:endParaRPr/>
            </a:p>
          </p:txBody>
        </p:sp>
        <p:sp>
          <p:nvSpPr>
            <p:cNvPr id="18" name="object 18"/>
            <p:cNvSpPr/>
            <p:nvPr/>
          </p:nvSpPr>
          <p:spPr>
            <a:xfrm>
              <a:off x="10053841" y="2633309"/>
              <a:ext cx="3596004" cy="5671820"/>
            </a:xfrm>
            <a:custGeom>
              <a:avLst/>
              <a:gdLst/>
              <a:ahLst/>
              <a:cxnLst/>
              <a:rect l="l" t="t" r="r" b="b"/>
              <a:pathLst>
                <a:path w="3596005" h="5671820">
                  <a:moveTo>
                    <a:pt x="3595733" y="5671733"/>
                  </a:moveTo>
                  <a:lnTo>
                    <a:pt x="0" y="3595733"/>
                  </a:lnTo>
                  <a:lnTo>
                    <a:pt x="0" y="0"/>
                  </a:lnTo>
                  <a:lnTo>
                    <a:pt x="3595733" y="2075999"/>
                  </a:lnTo>
                  <a:lnTo>
                    <a:pt x="3595733" y="5671733"/>
                  </a:lnTo>
                  <a:close/>
                </a:path>
              </a:pathLst>
            </a:custGeom>
            <a:ln w="15402">
              <a:solidFill>
                <a:srgbClr val="094183"/>
              </a:solidFill>
            </a:ln>
          </p:spPr>
          <p:txBody>
            <a:bodyPr wrap="square" lIns="0" tIns="0" rIns="0" bIns="0" rtlCol="0"/>
            <a:lstStyle/>
            <a:p>
              <a:endParaRPr/>
            </a:p>
          </p:txBody>
        </p:sp>
        <p:sp>
          <p:nvSpPr>
            <p:cNvPr id="19" name="object 19"/>
            <p:cNvSpPr/>
            <p:nvPr/>
          </p:nvSpPr>
          <p:spPr>
            <a:xfrm>
              <a:off x="6458106" y="8322285"/>
              <a:ext cx="3596004" cy="2076450"/>
            </a:xfrm>
            <a:custGeom>
              <a:avLst/>
              <a:gdLst/>
              <a:ahLst/>
              <a:cxnLst/>
              <a:rect l="l" t="t" r="r" b="b"/>
              <a:pathLst>
                <a:path w="3596004" h="2076450">
                  <a:moveTo>
                    <a:pt x="3595733" y="2075999"/>
                  </a:moveTo>
                  <a:lnTo>
                    <a:pt x="0" y="0"/>
                  </a:lnTo>
                </a:path>
              </a:pathLst>
            </a:custGeom>
            <a:ln w="30805">
              <a:solidFill>
                <a:srgbClr val="094183"/>
              </a:solidFill>
            </a:ln>
          </p:spPr>
          <p:txBody>
            <a:bodyPr wrap="square" lIns="0" tIns="0" rIns="0" bIns="0" rtlCol="0"/>
            <a:lstStyle/>
            <a:p>
              <a:endParaRPr/>
            </a:p>
          </p:txBody>
        </p:sp>
        <p:sp>
          <p:nvSpPr>
            <p:cNvPr id="20" name="object 20"/>
            <p:cNvSpPr/>
            <p:nvPr/>
          </p:nvSpPr>
          <p:spPr>
            <a:xfrm>
              <a:off x="7056640" y="4363725"/>
              <a:ext cx="3606800" cy="5664835"/>
            </a:xfrm>
            <a:custGeom>
              <a:avLst/>
              <a:gdLst/>
              <a:ahLst/>
              <a:cxnLst/>
              <a:rect l="l" t="t" r="r" b="b"/>
              <a:pathLst>
                <a:path w="3606800" h="5664834">
                  <a:moveTo>
                    <a:pt x="3606476" y="5664665"/>
                  </a:moveTo>
                  <a:lnTo>
                    <a:pt x="4303" y="3592372"/>
                  </a:lnTo>
                  <a:lnTo>
                    <a:pt x="0" y="0"/>
                  </a:lnTo>
                </a:path>
              </a:pathLst>
            </a:custGeom>
            <a:ln w="15402">
              <a:solidFill>
                <a:srgbClr val="B5C6DA"/>
              </a:solidFill>
            </a:ln>
          </p:spPr>
          <p:txBody>
            <a:bodyPr wrap="square" lIns="0" tIns="0" rIns="0" bIns="0" rtlCol="0"/>
            <a:lstStyle/>
            <a:p>
              <a:endParaRPr/>
            </a:p>
          </p:txBody>
        </p:sp>
        <p:sp>
          <p:nvSpPr>
            <p:cNvPr id="21" name="object 21"/>
            <p:cNvSpPr/>
            <p:nvPr/>
          </p:nvSpPr>
          <p:spPr>
            <a:xfrm>
              <a:off x="8929852" y="3281326"/>
              <a:ext cx="3606800" cy="5676265"/>
            </a:xfrm>
            <a:custGeom>
              <a:avLst/>
              <a:gdLst/>
              <a:ahLst/>
              <a:cxnLst/>
              <a:rect l="l" t="t" r="r" b="b"/>
              <a:pathLst>
                <a:path w="3606800" h="5676265">
                  <a:moveTo>
                    <a:pt x="3606476" y="5676099"/>
                  </a:moveTo>
                  <a:lnTo>
                    <a:pt x="4303" y="3603806"/>
                  </a:lnTo>
                  <a:lnTo>
                    <a:pt x="0" y="0"/>
                  </a:lnTo>
                </a:path>
              </a:pathLst>
            </a:custGeom>
            <a:ln w="15402">
              <a:solidFill>
                <a:srgbClr val="B5C6DA"/>
              </a:solidFill>
            </a:ln>
          </p:spPr>
          <p:txBody>
            <a:bodyPr wrap="square" lIns="0" tIns="0" rIns="0" bIns="0" rtlCol="0"/>
            <a:lstStyle/>
            <a:p>
              <a:endParaRPr/>
            </a:p>
          </p:txBody>
        </p:sp>
        <p:sp>
          <p:nvSpPr>
            <p:cNvPr id="22" name="object 22"/>
            <p:cNvSpPr/>
            <p:nvPr/>
          </p:nvSpPr>
          <p:spPr>
            <a:xfrm>
              <a:off x="7686320" y="4000236"/>
              <a:ext cx="3606800" cy="5662930"/>
            </a:xfrm>
            <a:custGeom>
              <a:avLst/>
              <a:gdLst/>
              <a:ahLst/>
              <a:cxnLst/>
              <a:rect l="l" t="t" r="r" b="b"/>
              <a:pathLst>
                <a:path w="3606800" h="5662930">
                  <a:moveTo>
                    <a:pt x="3606476" y="5662560"/>
                  </a:moveTo>
                  <a:lnTo>
                    <a:pt x="4303" y="3590267"/>
                  </a:lnTo>
                  <a:lnTo>
                    <a:pt x="0" y="0"/>
                  </a:lnTo>
                </a:path>
              </a:pathLst>
            </a:custGeom>
            <a:ln w="15402">
              <a:solidFill>
                <a:srgbClr val="B5C6DA"/>
              </a:solidFill>
            </a:ln>
          </p:spPr>
          <p:txBody>
            <a:bodyPr wrap="square" lIns="0" tIns="0" rIns="0" bIns="0" rtlCol="0"/>
            <a:lstStyle/>
            <a:p>
              <a:endParaRPr/>
            </a:p>
          </p:txBody>
        </p:sp>
        <p:sp>
          <p:nvSpPr>
            <p:cNvPr id="23" name="object 23"/>
            <p:cNvSpPr/>
            <p:nvPr/>
          </p:nvSpPr>
          <p:spPr>
            <a:xfrm>
              <a:off x="9524821" y="2937454"/>
              <a:ext cx="3606800" cy="5657215"/>
            </a:xfrm>
            <a:custGeom>
              <a:avLst/>
              <a:gdLst/>
              <a:ahLst/>
              <a:cxnLst/>
              <a:rect l="l" t="t" r="r" b="b"/>
              <a:pathLst>
                <a:path w="3606800" h="5657215">
                  <a:moveTo>
                    <a:pt x="3606476" y="5656654"/>
                  </a:moveTo>
                  <a:lnTo>
                    <a:pt x="4303" y="3584372"/>
                  </a:lnTo>
                  <a:lnTo>
                    <a:pt x="0" y="0"/>
                  </a:lnTo>
                </a:path>
              </a:pathLst>
            </a:custGeom>
            <a:ln w="15402">
              <a:solidFill>
                <a:srgbClr val="B5C6DA"/>
              </a:solidFill>
            </a:ln>
          </p:spPr>
          <p:txBody>
            <a:bodyPr wrap="square" lIns="0" tIns="0" rIns="0" bIns="0" rtlCol="0"/>
            <a:lstStyle/>
            <a:p>
              <a:endParaRPr/>
            </a:p>
          </p:txBody>
        </p:sp>
        <p:sp>
          <p:nvSpPr>
            <p:cNvPr id="24" name="object 24"/>
            <p:cNvSpPr/>
            <p:nvPr/>
          </p:nvSpPr>
          <p:spPr>
            <a:xfrm>
              <a:off x="8320490" y="3634753"/>
              <a:ext cx="3606800" cy="5663565"/>
            </a:xfrm>
            <a:custGeom>
              <a:avLst/>
              <a:gdLst/>
              <a:ahLst/>
              <a:cxnLst/>
              <a:rect l="l" t="t" r="r" b="b"/>
              <a:pathLst>
                <a:path w="3606800" h="5663565">
                  <a:moveTo>
                    <a:pt x="0" y="0"/>
                  </a:moveTo>
                  <a:lnTo>
                    <a:pt x="4314" y="3590948"/>
                  </a:lnTo>
                  <a:lnTo>
                    <a:pt x="3606476" y="5663220"/>
                  </a:lnTo>
                </a:path>
              </a:pathLst>
            </a:custGeom>
            <a:ln w="15402">
              <a:solidFill>
                <a:srgbClr val="B5C6DA"/>
              </a:solidFill>
            </a:ln>
          </p:spPr>
          <p:txBody>
            <a:bodyPr wrap="square" lIns="0" tIns="0" rIns="0" bIns="0" rtlCol="0"/>
            <a:lstStyle/>
            <a:p>
              <a:endParaRPr/>
            </a:p>
          </p:txBody>
        </p:sp>
        <p:sp>
          <p:nvSpPr>
            <p:cNvPr id="25" name="object 25"/>
            <p:cNvSpPr/>
            <p:nvPr/>
          </p:nvSpPr>
          <p:spPr>
            <a:xfrm>
              <a:off x="10053839" y="4709316"/>
              <a:ext cx="3596004" cy="5688965"/>
            </a:xfrm>
            <a:custGeom>
              <a:avLst/>
              <a:gdLst/>
              <a:ahLst/>
              <a:cxnLst/>
              <a:rect l="l" t="t" r="r" b="b"/>
              <a:pathLst>
                <a:path w="3596005" h="5688965">
                  <a:moveTo>
                    <a:pt x="0" y="5688968"/>
                  </a:moveTo>
                  <a:lnTo>
                    <a:pt x="3595733" y="3612968"/>
                  </a:lnTo>
                  <a:lnTo>
                    <a:pt x="3595733" y="0"/>
                  </a:lnTo>
                </a:path>
              </a:pathLst>
            </a:custGeom>
            <a:ln w="30805">
              <a:solidFill>
                <a:srgbClr val="094183"/>
              </a:solidFill>
            </a:ln>
          </p:spPr>
          <p:txBody>
            <a:bodyPr wrap="square" lIns="0" tIns="0" rIns="0" bIns="0" rtlCol="0"/>
            <a:lstStyle/>
            <a:p>
              <a:endParaRPr/>
            </a:p>
          </p:txBody>
        </p:sp>
        <p:sp>
          <p:nvSpPr>
            <p:cNvPr id="26" name="object 26"/>
            <p:cNvSpPr/>
            <p:nvPr/>
          </p:nvSpPr>
          <p:spPr>
            <a:xfrm>
              <a:off x="6458106" y="2633309"/>
              <a:ext cx="3596004" cy="5671820"/>
            </a:xfrm>
            <a:custGeom>
              <a:avLst/>
              <a:gdLst/>
              <a:ahLst/>
              <a:cxnLst/>
              <a:rect l="l" t="t" r="r" b="b"/>
              <a:pathLst>
                <a:path w="3596004" h="5671820">
                  <a:moveTo>
                    <a:pt x="0" y="5671733"/>
                  </a:moveTo>
                  <a:lnTo>
                    <a:pt x="3595733" y="3595733"/>
                  </a:lnTo>
                  <a:lnTo>
                    <a:pt x="3595733" y="0"/>
                  </a:lnTo>
                  <a:lnTo>
                    <a:pt x="0" y="2075999"/>
                  </a:lnTo>
                  <a:lnTo>
                    <a:pt x="0" y="5671733"/>
                  </a:lnTo>
                  <a:close/>
                </a:path>
              </a:pathLst>
            </a:custGeom>
            <a:ln w="15402">
              <a:solidFill>
                <a:srgbClr val="094183"/>
              </a:solidFill>
            </a:ln>
          </p:spPr>
          <p:txBody>
            <a:bodyPr wrap="square" lIns="0" tIns="0" rIns="0" bIns="0" rtlCol="0"/>
            <a:lstStyle/>
            <a:p>
              <a:endParaRPr/>
            </a:p>
          </p:txBody>
        </p:sp>
        <p:sp>
          <p:nvSpPr>
            <p:cNvPr id="27" name="object 27"/>
            <p:cNvSpPr/>
            <p:nvPr/>
          </p:nvSpPr>
          <p:spPr>
            <a:xfrm>
              <a:off x="7225594" y="5474105"/>
              <a:ext cx="5680075" cy="2388235"/>
            </a:xfrm>
            <a:custGeom>
              <a:avLst/>
              <a:gdLst/>
              <a:ahLst/>
              <a:cxnLst/>
              <a:rect l="l" t="t" r="r" b="b"/>
              <a:pathLst>
                <a:path w="5680075" h="2388234">
                  <a:moveTo>
                    <a:pt x="5679837" y="0"/>
                  </a:moveTo>
                  <a:lnTo>
                    <a:pt x="2829945" y="31088"/>
                  </a:lnTo>
                  <a:lnTo>
                    <a:pt x="0" y="2387833"/>
                  </a:lnTo>
                  <a:lnTo>
                    <a:pt x="3799737" y="2387833"/>
                  </a:lnTo>
                  <a:lnTo>
                    <a:pt x="5679837" y="0"/>
                  </a:lnTo>
                  <a:close/>
                </a:path>
              </a:pathLst>
            </a:custGeom>
            <a:solidFill>
              <a:srgbClr val="45C3D0">
                <a:alpha val="69999"/>
              </a:srgbClr>
            </a:solidFill>
          </p:spPr>
          <p:txBody>
            <a:bodyPr wrap="square" lIns="0" tIns="0" rIns="0" bIns="0" rtlCol="0"/>
            <a:lstStyle/>
            <a:p>
              <a:endParaRPr/>
            </a:p>
          </p:txBody>
        </p:sp>
      </p:grpSp>
      <p:sp>
        <p:nvSpPr>
          <p:cNvPr id="28" name="object 28"/>
          <p:cNvSpPr txBox="1"/>
          <p:nvPr/>
        </p:nvSpPr>
        <p:spPr>
          <a:xfrm>
            <a:off x="13764145" y="5176217"/>
            <a:ext cx="286385" cy="2636520"/>
          </a:xfrm>
          <a:prstGeom prst="rect">
            <a:avLst/>
          </a:prstGeom>
        </p:spPr>
        <p:txBody>
          <a:bodyPr vert="horz" wrap="square" lIns="0" tIns="17145" rIns="0" bIns="0" rtlCol="0">
            <a:spAutoFit/>
          </a:bodyPr>
          <a:lstStyle/>
          <a:p>
            <a:pPr algn="ctr">
              <a:lnSpc>
                <a:spcPct val="100000"/>
              </a:lnSpc>
              <a:spcBef>
                <a:spcPts val="135"/>
              </a:spcBef>
            </a:pPr>
            <a:r>
              <a:rPr sz="1300" b="1" spc="15" dirty="0">
                <a:solidFill>
                  <a:srgbClr val="094183"/>
                </a:solidFill>
                <a:latin typeface="SourceSansPro-SemiBold"/>
                <a:cs typeface="SourceSansPro-SemiBold"/>
              </a:rPr>
              <a:t>400</a:t>
            </a:r>
            <a:endParaRPr sz="1300">
              <a:latin typeface="SourceSansPro-SemiBold"/>
              <a:cs typeface="SourceSansPro-SemiBold"/>
            </a:endParaRPr>
          </a:p>
          <a:p>
            <a:pPr>
              <a:lnSpc>
                <a:spcPct val="100000"/>
              </a:lnSpc>
              <a:spcBef>
                <a:spcPts val="55"/>
              </a:spcBef>
            </a:pPr>
            <a:endParaRPr sz="2500">
              <a:latin typeface="SourceSansPro-SemiBold"/>
              <a:cs typeface="SourceSansPro-SemiBold"/>
            </a:endParaRPr>
          </a:p>
          <a:p>
            <a:pPr algn="ctr">
              <a:lnSpc>
                <a:spcPct val="100000"/>
              </a:lnSpc>
            </a:pPr>
            <a:r>
              <a:rPr sz="1300" b="1" spc="15" dirty="0">
                <a:solidFill>
                  <a:srgbClr val="094183"/>
                </a:solidFill>
                <a:latin typeface="SourceSansPro-SemiBold"/>
                <a:cs typeface="SourceSansPro-SemiBold"/>
              </a:rPr>
              <a:t>300</a:t>
            </a:r>
            <a:endParaRPr sz="1300">
              <a:latin typeface="SourceSansPro-SemiBold"/>
              <a:cs typeface="SourceSansPro-SemiBold"/>
            </a:endParaRPr>
          </a:p>
          <a:p>
            <a:pPr>
              <a:lnSpc>
                <a:spcPct val="100000"/>
              </a:lnSpc>
              <a:spcBef>
                <a:spcPts val="35"/>
              </a:spcBef>
            </a:pPr>
            <a:endParaRPr sz="2450">
              <a:latin typeface="SourceSansPro-SemiBold"/>
              <a:cs typeface="SourceSansPro-SemiBold"/>
            </a:endParaRPr>
          </a:p>
          <a:p>
            <a:pPr algn="ctr">
              <a:lnSpc>
                <a:spcPct val="100000"/>
              </a:lnSpc>
              <a:spcBef>
                <a:spcPts val="5"/>
              </a:spcBef>
            </a:pPr>
            <a:r>
              <a:rPr sz="1300" b="1" spc="15" dirty="0">
                <a:solidFill>
                  <a:srgbClr val="094183"/>
                </a:solidFill>
                <a:latin typeface="SourceSansPro-SemiBold"/>
                <a:cs typeface="SourceSansPro-SemiBold"/>
              </a:rPr>
              <a:t>200</a:t>
            </a:r>
            <a:endParaRPr sz="1300">
              <a:latin typeface="SourceSansPro-SemiBold"/>
              <a:cs typeface="SourceSansPro-SemiBold"/>
            </a:endParaRPr>
          </a:p>
          <a:p>
            <a:pPr>
              <a:lnSpc>
                <a:spcPct val="100000"/>
              </a:lnSpc>
              <a:spcBef>
                <a:spcPts val="15"/>
              </a:spcBef>
            </a:pPr>
            <a:endParaRPr sz="2450">
              <a:latin typeface="SourceSansPro-SemiBold"/>
              <a:cs typeface="SourceSansPro-SemiBold"/>
            </a:endParaRPr>
          </a:p>
          <a:p>
            <a:pPr algn="ctr">
              <a:lnSpc>
                <a:spcPct val="100000"/>
              </a:lnSpc>
            </a:pPr>
            <a:r>
              <a:rPr sz="1300" b="1" spc="15" dirty="0">
                <a:solidFill>
                  <a:srgbClr val="094183"/>
                </a:solidFill>
                <a:latin typeface="SourceSansPro-SemiBold"/>
                <a:cs typeface="SourceSansPro-SemiBold"/>
              </a:rPr>
              <a:t>100</a:t>
            </a:r>
            <a:endParaRPr sz="1300">
              <a:latin typeface="SourceSansPro-SemiBold"/>
              <a:cs typeface="SourceSansPro-SemiBold"/>
            </a:endParaRPr>
          </a:p>
          <a:p>
            <a:pPr>
              <a:lnSpc>
                <a:spcPct val="100000"/>
              </a:lnSpc>
            </a:pPr>
            <a:endParaRPr sz="1700">
              <a:latin typeface="SourceSansPro-SemiBold"/>
              <a:cs typeface="SourceSansPro-SemiBold"/>
            </a:endParaRPr>
          </a:p>
          <a:p>
            <a:pPr algn="ctr">
              <a:lnSpc>
                <a:spcPct val="100000"/>
              </a:lnSpc>
              <a:spcBef>
                <a:spcPts val="116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29" name="object 29"/>
          <p:cNvSpPr txBox="1"/>
          <p:nvPr/>
        </p:nvSpPr>
        <p:spPr>
          <a:xfrm>
            <a:off x="11906657" y="933205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2</a:t>
            </a:r>
            <a:endParaRPr sz="1300" dirty="0">
              <a:latin typeface="SourceSansPro-SemiBold"/>
              <a:cs typeface="SourceSansPro-SemiBold"/>
            </a:endParaRPr>
          </a:p>
        </p:txBody>
      </p:sp>
      <p:sp>
        <p:nvSpPr>
          <p:cNvPr id="30" name="object 30"/>
          <p:cNvSpPr txBox="1"/>
          <p:nvPr/>
        </p:nvSpPr>
        <p:spPr>
          <a:xfrm>
            <a:off x="12499671" y="8982010"/>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3</a:t>
            </a:r>
            <a:endParaRPr sz="1300" dirty="0">
              <a:latin typeface="SourceSansPro-SemiBold"/>
              <a:cs typeface="SourceSansPro-SemiBold"/>
            </a:endParaRPr>
          </a:p>
        </p:txBody>
      </p:sp>
      <p:sp>
        <p:nvSpPr>
          <p:cNvPr id="31" name="object 31"/>
          <p:cNvSpPr txBox="1"/>
          <p:nvPr/>
        </p:nvSpPr>
        <p:spPr>
          <a:xfrm>
            <a:off x="13131654" y="8606379"/>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dirty="0">
                <a:latin typeface="SourceSansPro-SemiBold"/>
                <a:cs typeface="SourceSansPro-SemiBold"/>
              </a:rPr>
              <a:t>4</a:t>
            </a:r>
            <a:endParaRPr sz="1300" dirty="0">
              <a:latin typeface="SourceSansPro-SemiBold"/>
              <a:cs typeface="SourceSansPro-SemiBold"/>
            </a:endParaRPr>
          </a:p>
        </p:txBody>
      </p:sp>
      <p:sp>
        <p:nvSpPr>
          <p:cNvPr id="32" name="object 32"/>
          <p:cNvSpPr txBox="1"/>
          <p:nvPr/>
        </p:nvSpPr>
        <p:spPr>
          <a:xfrm>
            <a:off x="9292652" y="10129239"/>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12</a:t>
            </a:r>
            <a:endParaRPr sz="1300" dirty="0">
              <a:latin typeface="SourceSansPro-SemiBold"/>
              <a:cs typeface="SourceSansPro-SemiBold"/>
            </a:endParaRPr>
          </a:p>
        </p:txBody>
      </p:sp>
      <p:sp>
        <p:nvSpPr>
          <p:cNvPr id="33" name="object 33"/>
          <p:cNvSpPr txBox="1"/>
          <p:nvPr/>
        </p:nvSpPr>
        <p:spPr>
          <a:xfrm>
            <a:off x="8879406" y="9905587"/>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10</a:t>
            </a:r>
            <a:endParaRPr sz="1300" dirty="0">
              <a:latin typeface="SourceSansPro-SemiBold"/>
              <a:cs typeface="SourceSansPro-SemiBold"/>
            </a:endParaRPr>
          </a:p>
        </p:txBody>
      </p:sp>
      <p:sp>
        <p:nvSpPr>
          <p:cNvPr id="34" name="object 34"/>
          <p:cNvSpPr txBox="1"/>
          <p:nvPr/>
        </p:nvSpPr>
        <p:spPr>
          <a:xfrm>
            <a:off x="8432951" y="9643984"/>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8</a:t>
            </a:r>
            <a:endParaRPr sz="1300" dirty="0">
              <a:latin typeface="SourceSansPro-SemiBold"/>
              <a:cs typeface="SourceSansPro-SemiBold"/>
            </a:endParaRPr>
          </a:p>
        </p:txBody>
      </p:sp>
      <p:sp>
        <p:nvSpPr>
          <p:cNvPr id="35" name="object 35"/>
          <p:cNvSpPr txBox="1"/>
          <p:nvPr/>
        </p:nvSpPr>
        <p:spPr>
          <a:xfrm>
            <a:off x="8007336" y="9393393"/>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6</a:t>
            </a:r>
            <a:endParaRPr sz="1300" dirty="0">
              <a:latin typeface="SourceSansPro-SemiBold"/>
              <a:cs typeface="SourceSansPro-SemiBold"/>
            </a:endParaRPr>
          </a:p>
        </p:txBody>
      </p:sp>
      <p:sp>
        <p:nvSpPr>
          <p:cNvPr id="36" name="object 36"/>
          <p:cNvSpPr txBox="1"/>
          <p:nvPr/>
        </p:nvSpPr>
        <p:spPr>
          <a:xfrm>
            <a:off x="7543092" y="9115862"/>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4</a:t>
            </a:r>
            <a:endParaRPr sz="1300" dirty="0">
              <a:latin typeface="SourceSansPro-SemiBold"/>
              <a:cs typeface="SourceSansPro-SemiBold"/>
            </a:endParaRPr>
          </a:p>
        </p:txBody>
      </p:sp>
      <p:sp>
        <p:nvSpPr>
          <p:cNvPr id="37" name="object 37"/>
          <p:cNvSpPr txBox="1"/>
          <p:nvPr/>
        </p:nvSpPr>
        <p:spPr>
          <a:xfrm>
            <a:off x="7082404" y="8872218"/>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2</a:t>
            </a:r>
            <a:endParaRPr sz="1300" dirty="0">
              <a:latin typeface="SourceSansPro-SemiBold"/>
              <a:cs typeface="SourceSansPro-SemiBold"/>
            </a:endParaRPr>
          </a:p>
        </p:txBody>
      </p:sp>
      <p:sp>
        <p:nvSpPr>
          <p:cNvPr id="38" name="object 38"/>
          <p:cNvSpPr txBox="1"/>
          <p:nvPr/>
        </p:nvSpPr>
        <p:spPr>
          <a:xfrm>
            <a:off x="10736895" y="10055874"/>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9" name="object 39"/>
          <p:cNvSpPr txBox="1"/>
          <p:nvPr/>
        </p:nvSpPr>
        <p:spPr>
          <a:xfrm>
            <a:off x="11259086" y="9728192"/>
            <a:ext cx="286385" cy="217367"/>
          </a:xfrm>
          <a:prstGeom prst="rect">
            <a:avLst/>
          </a:prstGeom>
        </p:spPr>
        <p:txBody>
          <a:bodyPr vert="horz" wrap="square" lIns="0" tIns="17145" rIns="0" bIns="0" rtlCol="0">
            <a:spAutoFit/>
          </a:bodyPr>
          <a:lstStyle/>
          <a:p>
            <a:pPr marL="12700" algn="ctr">
              <a:lnSpc>
                <a:spcPct val="100000"/>
              </a:lnSpc>
              <a:spcBef>
                <a:spcPts val="135"/>
              </a:spcBef>
            </a:pPr>
            <a:r>
              <a:rPr lang="en-AU" sz="1300" b="1" spc="15" dirty="0">
                <a:solidFill>
                  <a:srgbClr val="094183"/>
                </a:solidFill>
                <a:latin typeface="SourceSansPro-SemiBold"/>
                <a:cs typeface="SourceSansPro-SemiBold"/>
              </a:rPr>
              <a:t>1</a:t>
            </a:r>
            <a:endParaRPr sz="1300" dirty="0">
              <a:latin typeface="SourceSansPro-SemiBold"/>
              <a:cs typeface="SourceSansPro-SemiBold"/>
            </a:endParaRPr>
          </a:p>
        </p:txBody>
      </p:sp>
      <p:grpSp>
        <p:nvGrpSpPr>
          <p:cNvPr id="40" name="object 40"/>
          <p:cNvGrpSpPr/>
          <p:nvPr/>
        </p:nvGrpSpPr>
        <p:grpSpPr>
          <a:xfrm>
            <a:off x="8066931" y="4839652"/>
            <a:ext cx="4817110" cy="3439160"/>
            <a:chOff x="8066931" y="4839652"/>
            <a:chExt cx="4817110" cy="3439160"/>
          </a:xfrm>
        </p:grpSpPr>
        <p:pic>
          <p:nvPicPr>
            <p:cNvPr id="41" name="object 41"/>
            <p:cNvPicPr/>
            <p:nvPr/>
          </p:nvPicPr>
          <p:blipFill>
            <a:blip r:embed="rId2" cstate="print"/>
            <a:stretch>
              <a:fillRect/>
            </a:stretch>
          </p:blipFill>
          <p:spPr>
            <a:xfrm>
              <a:off x="10974600" y="7796446"/>
              <a:ext cx="130990" cy="130990"/>
            </a:xfrm>
            <a:prstGeom prst="rect">
              <a:avLst/>
            </a:prstGeom>
          </p:spPr>
        </p:pic>
        <p:pic>
          <p:nvPicPr>
            <p:cNvPr id="42" name="object 42"/>
            <p:cNvPicPr/>
            <p:nvPr/>
          </p:nvPicPr>
          <p:blipFill>
            <a:blip r:embed="rId3" cstate="print"/>
            <a:stretch>
              <a:fillRect/>
            </a:stretch>
          </p:blipFill>
          <p:spPr>
            <a:xfrm>
              <a:off x="9957002" y="8124261"/>
              <a:ext cx="130990" cy="130990"/>
            </a:xfrm>
            <a:prstGeom prst="rect">
              <a:avLst/>
            </a:prstGeom>
          </p:spPr>
        </p:pic>
        <p:pic>
          <p:nvPicPr>
            <p:cNvPr id="43" name="object 43"/>
            <p:cNvPicPr/>
            <p:nvPr/>
          </p:nvPicPr>
          <p:blipFill>
            <a:blip r:embed="rId3" cstate="print"/>
            <a:stretch>
              <a:fillRect/>
            </a:stretch>
          </p:blipFill>
          <p:spPr>
            <a:xfrm>
              <a:off x="8891558" y="8147586"/>
              <a:ext cx="130990" cy="130990"/>
            </a:xfrm>
            <a:prstGeom prst="rect">
              <a:avLst/>
            </a:prstGeom>
          </p:spPr>
        </p:pic>
        <p:pic>
          <p:nvPicPr>
            <p:cNvPr id="44" name="object 44"/>
            <p:cNvPicPr/>
            <p:nvPr/>
          </p:nvPicPr>
          <p:blipFill>
            <a:blip r:embed="rId3" cstate="print"/>
            <a:stretch>
              <a:fillRect/>
            </a:stretch>
          </p:blipFill>
          <p:spPr>
            <a:xfrm>
              <a:off x="8066931" y="7765746"/>
              <a:ext cx="130990" cy="130990"/>
            </a:xfrm>
            <a:prstGeom prst="rect">
              <a:avLst/>
            </a:prstGeom>
          </p:spPr>
        </p:pic>
        <p:pic>
          <p:nvPicPr>
            <p:cNvPr id="45" name="object 45"/>
            <p:cNvPicPr/>
            <p:nvPr/>
          </p:nvPicPr>
          <p:blipFill>
            <a:blip r:embed="rId4" cstate="print"/>
            <a:stretch>
              <a:fillRect/>
            </a:stretch>
          </p:blipFill>
          <p:spPr>
            <a:xfrm>
              <a:off x="8255975" y="7603796"/>
              <a:ext cx="129043" cy="129043"/>
            </a:xfrm>
            <a:prstGeom prst="rect">
              <a:avLst/>
            </a:prstGeom>
          </p:spPr>
        </p:pic>
        <p:pic>
          <p:nvPicPr>
            <p:cNvPr id="46" name="object 46"/>
            <p:cNvPicPr/>
            <p:nvPr/>
          </p:nvPicPr>
          <p:blipFill>
            <a:blip r:embed="rId5" cstate="print"/>
            <a:stretch>
              <a:fillRect/>
            </a:stretch>
          </p:blipFill>
          <p:spPr>
            <a:xfrm>
              <a:off x="8335191" y="7765746"/>
              <a:ext cx="130990" cy="130990"/>
            </a:xfrm>
            <a:prstGeom prst="rect">
              <a:avLst/>
            </a:prstGeom>
          </p:spPr>
        </p:pic>
        <p:pic>
          <p:nvPicPr>
            <p:cNvPr id="47" name="object 47"/>
            <p:cNvPicPr/>
            <p:nvPr/>
          </p:nvPicPr>
          <p:blipFill>
            <a:blip r:embed="rId6" cstate="print"/>
            <a:stretch>
              <a:fillRect/>
            </a:stretch>
          </p:blipFill>
          <p:spPr>
            <a:xfrm>
              <a:off x="8317884" y="7169860"/>
              <a:ext cx="180680" cy="207246"/>
            </a:xfrm>
            <a:prstGeom prst="rect">
              <a:avLst/>
            </a:prstGeom>
          </p:spPr>
        </p:pic>
        <p:pic>
          <p:nvPicPr>
            <p:cNvPr id="48" name="object 48"/>
            <p:cNvPicPr/>
            <p:nvPr/>
          </p:nvPicPr>
          <p:blipFill>
            <a:blip r:embed="rId4" cstate="print"/>
            <a:stretch>
              <a:fillRect/>
            </a:stretch>
          </p:blipFill>
          <p:spPr>
            <a:xfrm>
              <a:off x="8369521" y="7447579"/>
              <a:ext cx="129043" cy="129043"/>
            </a:xfrm>
            <a:prstGeom prst="rect">
              <a:avLst/>
            </a:prstGeom>
          </p:spPr>
        </p:pic>
        <p:pic>
          <p:nvPicPr>
            <p:cNvPr id="49" name="object 49"/>
            <p:cNvPicPr/>
            <p:nvPr/>
          </p:nvPicPr>
          <p:blipFill>
            <a:blip r:embed="rId7" cstate="print"/>
            <a:stretch>
              <a:fillRect/>
            </a:stretch>
          </p:blipFill>
          <p:spPr>
            <a:xfrm>
              <a:off x="8616014" y="7403188"/>
              <a:ext cx="213518" cy="129043"/>
            </a:xfrm>
            <a:prstGeom prst="rect">
              <a:avLst/>
            </a:prstGeom>
          </p:spPr>
        </p:pic>
        <p:pic>
          <p:nvPicPr>
            <p:cNvPr id="50" name="object 50"/>
            <p:cNvPicPr/>
            <p:nvPr/>
          </p:nvPicPr>
          <p:blipFill>
            <a:blip r:embed="rId8" cstate="print"/>
            <a:stretch>
              <a:fillRect/>
            </a:stretch>
          </p:blipFill>
          <p:spPr>
            <a:xfrm>
              <a:off x="8550501" y="7573062"/>
              <a:ext cx="129053" cy="129043"/>
            </a:xfrm>
            <a:prstGeom prst="rect">
              <a:avLst/>
            </a:prstGeom>
          </p:spPr>
        </p:pic>
        <p:pic>
          <p:nvPicPr>
            <p:cNvPr id="51" name="object 51"/>
            <p:cNvPicPr/>
            <p:nvPr/>
          </p:nvPicPr>
          <p:blipFill>
            <a:blip r:embed="rId8" cstate="print"/>
            <a:stretch>
              <a:fillRect/>
            </a:stretch>
          </p:blipFill>
          <p:spPr>
            <a:xfrm>
              <a:off x="9007159" y="7691849"/>
              <a:ext cx="129053" cy="129043"/>
            </a:xfrm>
            <a:prstGeom prst="rect">
              <a:avLst/>
            </a:prstGeom>
          </p:spPr>
        </p:pic>
        <p:pic>
          <p:nvPicPr>
            <p:cNvPr id="52" name="object 52"/>
            <p:cNvPicPr/>
            <p:nvPr/>
          </p:nvPicPr>
          <p:blipFill>
            <a:blip r:embed="rId9" cstate="print"/>
            <a:stretch>
              <a:fillRect/>
            </a:stretch>
          </p:blipFill>
          <p:spPr>
            <a:xfrm>
              <a:off x="9285827" y="7607070"/>
              <a:ext cx="129053" cy="129043"/>
            </a:xfrm>
            <a:prstGeom prst="rect">
              <a:avLst/>
            </a:prstGeom>
          </p:spPr>
        </p:pic>
        <p:pic>
          <p:nvPicPr>
            <p:cNvPr id="53" name="object 53"/>
            <p:cNvPicPr/>
            <p:nvPr/>
          </p:nvPicPr>
          <p:blipFill>
            <a:blip r:embed="rId8" cstate="print"/>
            <a:stretch>
              <a:fillRect/>
            </a:stretch>
          </p:blipFill>
          <p:spPr>
            <a:xfrm>
              <a:off x="9335411" y="7425170"/>
              <a:ext cx="129053" cy="129043"/>
            </a:xfrm>
            <a:prstGeom prst="rect">
              <a:avLst/>
            </a:prstGeom>
          </p:spPr>
        </p:pic>
        <p:pic>
          <p:nvPicPr>
            <p:cNvPr id="54" name="object 54"/>
            <p:cNvPicPr/>
            <p:nvPr/>
          </p:nvPicPr>
          <p:blipFill>
            <a:blip r:embed="rId10" cstate="print"/>
            <a:stretch>
              <a:fillRect/>
            </a:stretch>
          </p:blipFill>
          <p:spPr>
            <a:xfrm>
              <a:off x="9600690" y="7105301"/>
              <a:ext cx="176850" cy="155279"/>
            </a:xfrm>
            <a:prstGeom prst="rect">
              <a:avLst/>
            </a:prstGeom>
          </p:spPr>
        </p:pic>
        <p:pic>
          <p:nvPicPr>
            <p:cNvPr id="55" name="object 55"/>
            <p:cNvPicPr/>
            <p:nvPr/>
          </p:nvPicPr>
          <p:blipFill>
            <a:blip r:embed="rId11" cstate="print"/>
            <a:stretch>
              <a:fillRect/>
            </a:stretch>
          </p:blipFill>
          <p:spPr>
            <a:xfrm>
              <a:off x="8865324" y="6805362"/>
              <a:ext cx="273858" cy="234509"/>
            </a:xfrm>
            <a:prstGeom prst="rect">
              <a:avLst/>
            </a:prstGeom>
          </p:spPr>
        </p:pic>
        <p:pic>
          <p:nvPicPr>
            <p:cNvPr id="56" name="object 56"/>
            <p:cNvPicPr/>
            <p:nvPr/>
          </p:nvPicPr>
          <p:blipFill>
            <a:blip r:embed="rId8" cstate="print"/>
            <a:stretch>
              <a:fillRect/>
            </a:stretch>
          </p:blipFill>
          <p:spPr>
            <a:xfrm>
              <a:off x="9285827" y="6646591"/>
              <a:ext cx="129053" cy="129043"/>
            </a:xfrm>
            <a:prstGeom prst="rect">
              <a:avLst/>
            </a:prstGeom>
          </p:spPr>
        </p:pic>
        <p:pic>
          <p:nvPicPr>
            <p:cNvPr id="57" name="object 57"/>
            <p:cNvPicPr/>
            <p:nvPr/>
          </p:nvPicPr>
          <p:blipFill>
            <a:blip r:embed="rId8" cstate="print"/>
            <a:stretch>
              <a:fillRect/>
            </a:stretch>
          </p:blipFill>
          <p:spPr>
            <a:xfrm>
              <a:off x="10385489" y="6326090"/>
              <a:ext cx="129053" cy="129043"/>
            </a:xfrm>
            <a:prstGeom prst="rect">
              <a:avLst/>
            </a:prstGeom>
          </p:spPr>
        </p:pic>
        <p:pic>
          <p:nvPicPr>
            <p:cNvPr id="58" name="object 58"/>
            <p:cNvPicPr/>
            <p:nvPr/>
          </p:nvPicPr>
          <p:blipFill>
            <a:blip r:embed="rId12" cstate="print"/>
            <a:stretch>
              <a:fillRect/>
            </a:stretch>
          </p:blipFill>
          <p:spPr>
            <a:xfrm>
              <a:off x="10822753" y="6596491"/>
              <a:ext cx="129043" cy="129043"/>
            </a:xfrm>
            <a:prstGeom prst="rect">
              <a:avLst/>
            </a:prstGeom>
          </p:spPr>
        </p:pic>
        <p:sp>
          <p:nvSpPr>
            <p:cNvPr id="59" name="object 59"/>
            <p:cNvSpPr/>
            <p:nvPr/>
          </p:nvSpPr>
          <p:spPr>
            <a:xfrm>
              <a:off x="10884365" y="5737321"/>
              <a:ext cx="129539" cy="129539"/>
            </a:xfrm>
            <a:custGeom>
              <a:avLst/>
              <a:gdLst/>
              <a:ahLst/>
              <a:cxnLst/>
              <a:rect l="l" t="t" r="r" b="b"/>
              <a:pathLst>
                <a:path w="129540" h="129539">
                  <a:moveTo>
                    <a:pt x="75746" y="0"/>
                  </a:moveTo>
                  <a:lnTo>
                    <a:pt x="49745" y="695"/>
                  </a:lnTo>
                  <a:lnTo>
                    <a:pt x="26831" y="10953"/>
                  </a:lnTo>
                  <a:lnTo>
                    <a:pt x="9438" y="29059"/>
                  </a:lnTo>
                  <a:lnTo>
                    <a:pt x="0" y="53296"/>
                  </a:lnTo>
                  <a:lnTo>
                    <a:pt x="694" y="79287"/>
                  </a:lnTo>
                  <a:lnTo>
                    <a:pt x="10948" y="102199"/>
                  </a:lnTo>
                  <a:lnTo>
                    <a:pt x="29050" y="119597"/>
                  </a:lnTo>
                  <a:lnTo>
                    <a:pt x="53286" y="129043"/>
                  </a:lnTo>
                  <a:lnTo>
                    <a:pt x="79282" y="128349"/>
                  </a:lnTo>
                  <a:lnTo>
                    <a:pt x="102198" y="118094"/>
                  </a:lnTo>
                  <a:lnTo>
                    <a:pt x="119597" y="99992"/>
                  </a:lnTo>
                  <a:lnTo>
                    <a:pt x="129043" y="75756"/>
                  </a:lnTo>
                  <a:lnTo>
                    <a:pt x="128342" y="49760"/>
                  </a:lnTo>
                  <a:lnTo>
                    <a:pt x="118085" y="26844"/>
                  </a:lnTo>
                  <a:lnTo>
                    <a:pt x="99982" y="9445"/>
                  </a:lnTo>
                  <a:lnTo>
                    <a:pt x="75746" y="0"/>
                  </a:lnTo>
                  <a:close/>
                </a:path>
              </a:pathLst>
            </a:custGeom>
            <a:solidFill>
              <a:srgbClr val="094183"/>
            </a:solidFill>
          </p:spPr>
          <p:txBody>
            <a:bodyPr wrap="square" lIns="0" tIns="0" rIns="0" bIns="0" rtlCol="0"/>
            <a:lstStyle/>
            <a:p>
              <a:endParaRPr/>
            </a:p>
          </p:txBody>
        </p:sp>
        <p:pic>
          <p:nvPicPr>
            <p:cNvPr id="60" name="object 60"/>
            <p:cNvPicPr/>
            <p:nvPr/>
          </p:nvPicPr>
          <p:blipFill>
            <a:blip r:embed="rId13" cstate="print"/>
            <a:stretch>
              <a:fillRect/>
            </a:stretch>
          </p:blipFill>
          <p:spPr>
            <a:xfrm>
              <a:off x="11106568" y="5860635"/>
              <a:ext cx="129053" cy="129043"/>
            </a:xfrm>
            <a:prstGeom prst="rect">
              <a:avLst/>
            </a:prstGeom>
          </p:spPr>
        </p:pic>
        <p:sp>
          <p:nvSpPr>
            <p:cNvPr id="61" name="object 61"/>
            <p:cNvSpPr/>
            <p:nvPr/>
          </p:nvSpPr>
          <p:spPr>
            <a:xfrm>
              <a:off x="11403229" y="5832736"/>
              <a:ext cx="129539" cy="129539"/>
            </a:xfrm>
            <a:custGeom>
              <a:avLst/>
              <a:gdLst/>
              <a:ahLst/>
              <a:cxnLst/>
              <a:rect l="l" t="t" r="r" b="b"/>
              <a:pathLst>
                <a:path w="129540" h="129539">
                  <a:moveTo>
                    <a:pt x="75746" y="0"/>
                  </a:moveTo>
                  <a:lnTo>
                    <a:pt x="49745" y="695"/>
                  </a:lnTo>
                  <a:lnTo>
                    <a:pt x="26831" y="10953"/>
                  </a:lnTo>
                  <a:lnTo>
                    <a:pt x="9438" y="29059"/>
                  </a:lnTo>
                  <a:lnTo>
                    <a:pt x="0" y="53296"/>
                  </a:lnTo>
                  <a:lnTo>
                    <a:pt x="694" y="79288"/>
                  </a:lnTo>
                  <a:lnTo>
                    <a:pt x="10948" y="102203"/>
                  </a:lnTo>
                  <a:lnTo>
                    <a:pt x="29050" y="119602"/>
                  </a:lnTo>
                  <a:lnTo>
                    <a:pt x="53286" y="129043"/>
                  </a:lnTo>
                  <a:lnTo>
                    <a:pt x="79282" y="128349"/>
                  </a:lnTo>
                  <a:lnTo>
                    <a:pt x="102198" y="118094"/>
                  </a:lnTo>
                  <a:lnTo>
                    <a:pt x="119597" y="99992"/>
                  </a:lnTo>
                  <a:lnTo>
                    <a:pt x="129043" y="75756"/>
                  </a:lnTo>
                  <a:lnTo>
                    <a:pt x="128342" y="49760"/>
                  </a:lnTo>
                  <a:lnTo>
                    <a:pt x="118085" y="26844"/>
                  </a:lnTo>
                  <a:lnTo>
                    <a:pt x="99982" y="9445"/>
                  </a:lnTo>
                  <a:lnTo>
                    <a:pt x="75746" y="0"/>
                  </a:lnTo>
                  <a:close/>
                </a:path>
              </a:pathLst>
            </a:custGeom>
            <a:solidFill>
              <a:srgbClr val="094183"/>
            </a:solidFill>
          </p:spPr>
          <p:txBody>
            <a:bodyPr wrap="square" lIns="0" tIns="0" rIns="0" bIns="0" rtlCol="0"/>
            <a:lstStyle/>
            <a:p>
              <a:endParaRPr/>
            </a:p>
          </p:txBody>
        </p:sp>
        <p:pic>
          <p:nvPicPr>
            <p:cNvPr id="62" name="object 62"/>
            <p:cNvPicPr/>
            <p:nvPr/>
          </p:nvPicPr>
          <p:blipFill>
            <a:blip r:embed="rId14" cstate="print"/>
            <a:stretch>
              <a:fillRect/>
            </a:stretch>
          </p:blipFill>
          <p:spPr>
            <a:xfrm>
              <a:off x="11551563" y="5802826"/>
              <a:ext cx="336696" cy="389804"/>
            </a:xfrm>
            <a:prstGeom prst="rect">
              <a:avLst/>
            </a:prstGeom>
          </p:spPr>
        </p:pic>
        <p:pic>
          <p:nvPicPr>
            <p:cNvPr id="63" name="object 63"/>
            <p:cNvPicPr/>
            <p:nvPr/>
          </p:nvPicPr>
          <p:blipFill>
            <a:blip r:embed="rId8" cstate="print"/>
            <a:stretch>
              <a:fillRect/>
            </a:stretch>
          </p:blipFill>
          <p:spPr>
            <a:xfrm>
              <a:off x="11149671" y="6093490"/>
              <a:ext cx="129053" cy="129043"/>
            </a:xfrm>
            <a:prstGeom prst="rect">
              <a:avLst/>
            </a:prstGeom>
          </p:spPr>
        </p:pic>
        <p:sp>
          <p:nvSpPr>
            <p:cNvPr id="64" name="object 64"/>
            <p:cNvSpPr/>
            <p:nvPr/>
          </p:nvSpPr>
          <p:spPr>
            <a:xfrm>
              <a:off x="10884357" y="5503805"/>
              <a:ext cx="603250" cy="596265"/>
            </a:xfrm>
            <a:custGeom>
              <a:avLst/>
              <a:gdLst/>
              <a:ahLst/>
              <a:cxnLst/>
              <a:rect l="l" t="t" r="r" b="b"/>
              <a:pathLst>
                <a:path w="603250" h="596264">
                  <a:moveTo>
                    <a:pt x="175260" y="75755"/>
                  </a:moveTo>
                  <a:lnTo>
                    <a:pt x="174548" y="49758"/>
                  </a:lnTo>
                  <a:lnTo>
                    <a:pt x="164299" y="26847"/>
                  </a:lnTo>
                  <a:lnTo>
                    <a:pt x="146189" y="9448"/>
                  </a:lnTo>
                  <a:lnTo>
                    <a:pt x="121958" y="0"/>
                  </a:lnTo>
                  <a:lnTo>
                    <a:pt x="95961" y="698"/>
                  </a:lnTo>
                  <a:lnTo>
                    <a:pt x="73037" y="10960"/>
                  </a:lnTo>
                  <a:lnTo>
                    <a:pt x="55651" y="29057"/>
                  </a:lnTo>
                  <a:lnTo>
                    <a:pt x="46202" y="53301"/>
                  </a:lnTo>
                  <a:lnTo>
                    <a:pt x="46901" y="79286"/>
                  </a:lnTo>
                  <a:lnTo>
                    <a:pt x="50469" y="87287"/>
                  </a:lnTo>
                  <a:lnTo>
                    <a:pt x="49745" y="87299"/>
                  </a:lnTo>
                  <a:lnTo>
                    <a:pt x="26835" y="97561"/>
                  </a:lnTo>
                  <a:lnTo>
                    <a:pt x="9436" y="115658"/>
                  </a:lnTo>
                  <a:lnTo>
                    <a:pt x="0" y="139903"/>
                  </a:lnTo>
                  <a:lnTo>
                    <a:pt x="698" y="165887"/>
                  </a:lnTo>
                  <a:lnTo>
                    <a:pt x="10947" y="188798"/>
                  </a:lnTo>
                  <a:lnTo>
                    <a:pt x="29057" y="206197"/>
                  </a:lnTo>
                  <a:lnTo>
                    <a:pt x="53289" y="215646"/>
                  </a:lnTo>
                  <a:lnTo>
                    <a:pt x="79286" y="214947"/>
                  </a:lnTo>
                  <a:lnTo>
                    <a:pt x="102196" y="204685"/>
                  </a:lnTo>
                  <a:lnTo>
                    <a:pt x="119595" y="186588"/>
                  </a:lnTo>
                  <a:lnTo>
                    <a:pt x="129044" y="162344"/>
                  </a:lnTo>
                  <a:lnTo>
                    <a:pt x="128346" y="136359"/>
                  </a:lnTo>
                  <a:lnTo>
                    <a:pt x="124764" y="128371"/>
                  </a:lnTo>
                  <a:lnTo>
                    <a:pt x="125488" y="128346"/>
                  </a:lnTo>
                  <a:lnTo>
                    <a:pt x="148412" y="118097"/>
                  </a:lnTo>
                  <a:lnTo>
                    <a:pt x="165811" y="99987"/>
                  </a:lnTo>
                  <a:lnTo>
                    <a:pt x="175260" y="75755"/>
                  </a:lnTo>
                  <a:close/>
                </a:path>
                <a:path w="603250" h="596264">
                  <a:moveTo>
                    <a:pt x="602767" y="542848"/>
                  </a:moveTo>
                  <a:lnTo>
                    <a:pt x="602068" y="516851"/>
                  </a:lnTo>
                  <a:lnTo>
                    <a:pt x="591820" y="493941"/>
                  </a:lnTo>
                  <a:lnTo>
                    <a:pt x="573709" y="476542"/>
                  </a:lnTo>
                  <a:lnTo>
                    <a:pt x="549478" y="467093"/>
                  </a:lnTo>
                  <a:lnTo>
                    <a:pt x="523468" y="467791"/>
                  </a:lnTo>
                  <a:lnTo>
                    <a:pt x="500557" y="478040"/>
                  </a:lnTo>
                  <a:lnTo>
                    <a:pt x="483158" y="496150"/>
                  </a:lnTo>
                  <a:lnTo>
                    <a:pt x="473722" y="520382"/>
                  </a:lnTo>
                  <a:lnTo>
                    <a:pt x="474421" y="546379"/>
                  </a:lnTo>
                  <a:lnTo>
                    <a:pt x="484670" y="569290"/>
                  </a:lnTo>
                  <a:lnTo>
                    <a:pt x="502780" y="586689"/>
                  </a:lnTo>
                  <a:lnTo>
                    <a:pt x="527011" y="596138"/>
                  </a:lnTo>
                  <a:lnTo>
                    <a:pt x="553008" y="595439"/>
                  </a:lnTo>
                  <a:lnTo>
                    <a:pt x="575919" y="585190"/>
                  </a:lnTo>
                  <a:lnTo>
                    <a:pt x="593318" y="567080"/>
                  </a:lnTo>
                  <a:lnTo>
                    <a:pt x="602767" y="542848"/>
                  </a:lnTo>
                  <a:close/>
                </a:path>
              </a:pathLst>
            </a:custGeom>
            <a:solidFill>
              <a:srgbClr val="094183"/>
            </a:solidFill>
          </p:spPr>
          <p:txBody>
            <a:bodyPr wrap="square" lIns="0" tIns="0" rIns="0" bIns="0" rtlCol="0"/>
            <a:lstStyle/>
            <a:p>
              <a:endParaRPr/>
            </a:p>
          </p:txBody>
        </p:sp>
        <p:pic>
          <p:nvPicPr>
            <p:cNvPr id="65" name="object 65"/>
            <p:cNvPicPr/>
            <p:nvPr/>
          </p:nvPicPr>
          <p:blipFill>
            <a:blip r:embed="rId13" cstate="print"/>
            <a:stretch>
              <a:fillRect/>
            </a:stretch>
          </p:blipFill>
          <p:spPr>
            <a:xfrm>
              <a:off x="11106568" y="5425610"/>
              <a:ext cx="129053" cy="129043"/>
            </a:xfrm>
            <a:prstGeom prst="rect">
              <a:avLst/>
            </a:prstGeom>
          </p:spPr>
        </p:pic>
        <p:pic>
          <p:nvPicPr>
            <p:cNvPr id="66" name="object 66"/>
            <p:cNvPicPr/>
            <p:nvPr/>
          </p:nvPicPr>
          <p:blipFill>
            <a:blip r:embed="rId15" cstate="print"/>
            <a:stretch>
              <a:fillRect/>
            </a:stretch>
          </p:blipFill>
          <p:spPr>
            <a:xfrm>
              <a:off x="11275518" y="5370478"/>
              <a:ext cx="272766" cy="154057"/>
            </a:xfrm>
            <a:prstGeom prst="rect">
              <a:avLst/>
            </a:prstGeom>
          </p:spPr>
        </p:pic>
        <p:pic>
          <p:nvPicPr>
            <p:cNvPr id="67" name="object 67"/>
            <p:cNvPicPr/>
            <p:nvPr/>
          </p:nvPicPr>
          <p:blipFill>
            <a:blip r:embed="rId16" cstate="print"/>
            <a:stretch>
              <a:fillRect/>
            </a:stretch>
          </p:blipFill>
          <p:spPr>
            <a:xfrm>
              <a:off x="10520931" y="5491115"/>
              <a:ext cx="276686" cy="272736"/>
            </a:xfrm>
            <a:prstGeom prst="rect">
              <a:avLst/>
            </a:prstGeom>
          </p:spPr>
        </p:pic>
        <p:pic>
          <p:nvPicPr>
            <p:cNvPr id="68" name="object 68"/>
            <p:cNvPicPr/>
            <p:nvPr/>
          </p:nvPicPr>
          <p:blipFill>
            <a:blip r:embed="rId17" cstate="print"/>
            <a:stretch>
              <a:fillRect/>
            </a:stretch>
          </p:blipFill>
          <p:spPr>
            <a:xfrm>
              <a:off x="10313955" y="5491115"/>
              <a:ext cx="129043" cy="129043"/>
            </a:xfrm>
            <a:prstGeom prst="rect">
              <a:avLst/>
            </a:prstGeom>
          </p:spPr>
        </p:pic>
        <p:pic>
          <p:nvPicPr>
            <p:cNvPr id="69" name="object 69"/>
            <p:cNvPicPr/>
            <p:nvPr/>
          </p:nvPicPr>
          <p:blipFill>
            <a:blip r:embed="rId18" cstate="print"/>
            <a:stretch>
              <a:fillRect/>
            </a:stretch>
          </p:blipFill>
          <p:spPr>
            <a:xfrm>
              <a:off x="10183382" y="6965009"/>
              <a:ext cx="308698" cy="492997"/>
            </a:xfrm>
            <a:prstGeom prst="rect">
              <a:avLst/>
            </a:prstGeom>
          </p:spPr>
        </p:pic>
        <p:pic>
          <p:nvPicPr>
            <p:cNvPr id="70" name="object 70"/>
            <p:cNvPicPr/>
            <p:nvPr/>
          </p:nvPicPr>
          <p:blipFill>
            <a:blip r:embed="rId19" cstate="print"/>
            <a:stretch>
              <a:fillRect/>
            </a:stretch>
          </p:blipFill>
          <p:spPr>
            <a:xfrm>
              <a:off x="10214187" y="7538141"/>
              <a:ext cx="129053" cy="129043"/>
            </a:xfrm>
            <a:prstGeom prst="rect">
              <a:avLst/>
            </a:prstGeom>
          </p:spPr>
        </p:pic>
        <p:pic>
          <p:nvPicPr>
            <p:cNvPr id="71" name="object 71"/>
            <p:cNvPicPr/>
            <p:nvPr/>
          </p:nvPicPr>
          <p:blipFill>
            <a:blip r:embed="rId20" cstate="print"/>
            <a:stretch>
              <a:fillRect/>
            </a:stretch>
          </p:blipFill>
          <p:spPr>
            <a:xfrm>
              <a:off x="10687630" y="7489273"/>
              <a:ext cx="129053" cy="129043"/>
            </a:xfrm>
            <a:prstGeom prst="rect">
              <a:avLst/>
            </a:prstGeom>
          </p:spPr>
        </p:pic>
        <p:pic>
          <p:nvPicPr>
            <p:cNvPr id="72" name="object 72"/>
            <p:cNvPicPr/>
            <p:nvPr/>
          </p:nvPicPr>
          <p:blipFill>
            <a:blip r:embed="rId13" cstate="print"/>
            <a:stretch>
              <a:fillRect/>
            </a:stretch>
          </p:blipFill>
          <p:spPr>
            <a:xfrm>
              <a:off x="10537819" y="7328964"/>
              <a:ext cx="129053" cy="129043"/>
            </a:xfrm>
            <a:prstGeom prst="rect">
              <a:avLst/>
            </a:prstGeom>
          </p:spPr>
        </p:pic>
        <p:pic>
          <p:nvPicPr>
            <p:cNvPr id="73" name="object 73"/>
            <p:cNvPicPr/>
            <p:nvPr/>
          </p:nvPicPr>
          <p:blipFill>
            <a:blip r:embed="rId8" cstate="print"/>
            <a:stretch>
              <a:fillRect/>
            </a:stretch>
          </p:blipFill>
          <p:spPr>
            <a:xfrm>
              <a:off x="10516947" y="7706026"/>
              <a:ext cx="129053" cy="129043"/>
            </a:xfrm>
            <a:prstGeom prst="rect">
              <a:avLst/>
            </a:prstGeom>
          </p:spPr>
        </p:pic>
        <p:pic>
          <p:nvPicPr>
            <p:cNvPr id="74" name="object 74"/>
            <p:cNvPicPr/>
            <p:nvPr/>
          </p:nvPicPr>
          <p:blipFill>
            <a:blip r:embed="rId3" cstate="print"/>
            <a:stretch>
              <a:fillRect/>
            </a:stretch>
          </p:blipFill>
          <p:spPr>
            <a:xfrm>
              <a:off x="11653034" y="7618299"/>
              <a:ext cx="130990" cy="130990"/>
            </a:xfrm>
            <a:prstGeom prst="rect">
              <a:avLst/>
            </a:prstGeom>
          </p:spPr>
        </p:pic>
        <p:pic>
          <p:nvPicPr>
            <p:cNvPr id="75" name="object 75"/>
            <p:cNvPicPr/>
            <p:nvPr/>
          </p:nvPicPr>
          <p:blipFill>
            <a:blip r:embed="rId21" cstate="print"/>
            <a:stretch>
              <a:fillRect/>
            </a:stretch>
          </p:blipFill>
          <p:spPr>
            <a:xfrm>
              <a:off x="11807063" y="7556687"/>
              <a:ext cx="223408" cy="146394"/>
            </a:xfrm>
            <a:prstGeom prst="rect">
              <a:avLst/>
            </a:prstGeom>
          </p:spPr>
        </p:pic>
        <p:pic>
          <p:nvPicPr>
            <p:cNvPr id="76" name="object 76"/>
            <p:cNvPicPr/>
            <p:nvPr/>
          </p:nvPicPr>
          <p:blipFill>
            <a:blip r:embed="rId22" cstate="print"/>
            <a:stretch>
              <a:fillRect/>
            </a:stretch>
          </p:blipFill>
          <p:spPr>
            <a:xfrm>
              <a:off x="11984265" y="6400870"/>
              <a:ext cx="209528" cy="223582"/>
            </a:xfrm>
            <a:prstGeom prst="rect">
              <a:avLst/>
            </a:prstGeom>
          </p:spPr>
        </p:pic>
        <p:pic>
          <p:nvPicPr>
            <p:cNvPr id="77" name="object 77"/>
            <p:cNvPicPr/>
            <p:nvPr/>
          </p:nvPicPr>
          <p:blipFill>
            <a:blip r:embed="rId5" cstate="print"/>
            <a:stretch>
              <a:fillRect/>
            </a:stretch>
          </p:blipFill>
          <p:spPr>
            <a:xfrm>
              <a:off x="12722174" y="6027025"/>
              <a:ext cx="130990" cy="130990"/>
            </a:xfrm>
            <a:prstGeom prst="rect">
              <a:avLst/>
            </a:prstGeom>
          </p:spPr>
        </p:pic>
        <p:pic>
          <p:nvPicPr>
            <p:cNvPr id="78" name="object 78"/>
            <p:cNvPicPr/>
            <p:nvPr/>
          </p:nvPicPr>
          <p:blipFill>
            <a:blip r:embed="rId23" cstate="print"/>
            <a:stretch>
              <a:fillRect/>
            </a:stretch>
          </p:blipFill>
          <p:spPr>
            <a:xfrm>
              <a:off x="12752981" y="6316146"/>
              <a:ext cx="130990" cy="130990"/>
            </a:xfrm>
            <a:prstGeom prst="rect">
              <a:avLst/>
            </a:prstGeom>
          </p:spPr>
        </p:pic>
        <p:pic>
          <p:nvPicPr>
            <p:cNvPr id="79" name="object 79"/>
            <p:cNvPicPr/>
            <p:nvPr/>
          </p:nvPicPr>
          <p:blipFill>
            <a:blip r:embed="rId3" cstate="print"/>
            <a:stretch>
              <a:fillRect/>
            </a:stretch>
          </p:blipFill>
          <p:spPr>
            <a:xfrm>
              <a:off x="12381408" y="5670857"/>
              <a:ext cx="130990" cy="130990"/>
            </a:xfrm>
            <a:prstGeom prst="rect">
              <a:avLst/>
            </a:prstGeom>
          </p:spPr>
        </p:pic>
        <p:pic>
          <p:nvPicPr>
            <p:cNvPr id="80" name="object 80"/>
            <p:cNvPicPr/>
            <p:nvPr/>
          </p:nvPicPr>
          <p:blipFill>
            <a:blip r:embed="rId3" cstate="print"/>
            <a:stretch>
              <a:fillRect/>
            </a:stretch>
          </p:blipFill>
          <p:spPr>
            <a:xfrm>
              <a:off x="12304394" y="5486020"/>
              <a:ext cx="130990" cy="130990"/>
            </a:xfrm>
            <a:prstGeom prst="rect">
              <a:avLst/>
            </a:prstGeom>
          </p:spPr>
        </p:pic>
        <p:pic>
          <p:nvPicPr>
            <p:cNvPr id="81" name="object 81"/>
            <p:cNvPicPr/>
            <p:nvPr/>
          </p:nvPicPr>
          <p:blipFill>
            <a:blip r:embed="rId24" cstate="print"/>
            <a:stretch>
              <a:fillRect/>
            </a:stretch>
          </p:blipFill>
          <p:spPr>
            <a:xfrm>
              <a:off x="12547567" y="5351361"/>
              <a:ext cx="129043" cy="129043"/>
            </a:xfrm>
            <a:prstGeom prst="rect">
              <a:avLst/>
            </a:prstGeom>
          </p:spPr>
        </p:pic>
        <p:pic>
          <p:nvPicPr>
            <p:cNvPr id="82" name="object 82"/>
            <p:cNvPicPr/>
            <p:nvPr/>
          </p:nvPicPr>
          <p:blipFill>
            <a:blip r:embed="rId25" cstate="print"/>
            <a:stretch>
              <a:fillRect/>
            </a:stretch>
          </p:blipFill>
          <p:spPr>
            <a:xfrm>
              <a:off x="12589561" y="4839652"/>
              <a:ext cx="129053" cy="129043"/>
            </a:xfrm>
            <a:prstGeom prst="rect">
              <a:avLst/>
            </a:prstGeom>
          </p:spPr>
        </p:pic>
      </p:grpSp>
      <p:sp>
        <p:nvSpPr>
          <p:cNvPr id="83" name="object 83"/>
          <p:cNvSpPr txBox="1"/>
          <p:nvPr/>
        </p:nvSpPr>
        <p:spPr>
          <a:xfrm>
            <a:off x="8675261" y="1840415"/>
            <a:ext cx="2729554"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25" dirty="0">
                <a:solidFill>
                  <a:srgbClr val="094183"/>
                </a:solidFill>
                <a:latin typeface="SourceSansPro-SemiBoldItalic"/>
                <a:cs typeface="SourceSansPro-SemiBoldItalic"/>
              </a:rPr>
              <a:t>by</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c</a:t>
            </a:r>
            <a:endParaRPr sz="2800" dirty="0">
              <a:latin typeface="SourceSansPro-SemiBoldItalic"/>
              <a:cs typeface="SourceSansPro-SemiBoldItalic"/>
            </a:endParaRPr>
          </a:p>
        </p:txBody>
      </p:sp>
      <p:sp>
        <p:nvSpPr>
          <p:cNvPr id="84" name="object 84"/>
          <p:cNvSpPr txBox="1"/>
          <p:nvPr/>
        </p:nvSpPr>
        <p:spPr>
          <a:xfrm>
            <a:off x="6195439" y="9839154"/>
            <a:ext cx="2283460" cy="321310"/>
          </a:xfrm>
          <a:prstGeom prst="rect">
            <a:avLst/>
          </a:prstGeom>
        </p:spPr>
        <p:txBody>
          <a:bodyPr vert="horz" wrap="square" lIns="0" tIns="11430" rIns="0" bIns="0" rtlCol="0">
            <a:spAutoFit/>
          </a:bodyPr>
          <a:lstStyle/>
          <a:p>
            <a:pPr marL="12700" algn="ctr">
              <a:lnSpc>
                <a:spcPct val="100000"/>
              </a:lnSpc>
              <a:spcBef>
                <a:spcPts val="90"/>
              </a:spcBef>
            </a:pPr>
            <a:r>
              <a:rPr lang="en-AU" sz="1950" b="1" spc="170" dirty="0">
                <a:solidFill>
                  <a:srgbClr val="094183"/>
                </a:solidFill>
                <a:latin typeface="Source Sans Pro"/>
                <a:cs typeface="Source Sans Pro"/>
              </a:rPr>
              <a:t>SLEEP (Hrs)</a:t>
            </a:r>
            <a:endParaRPr sz="1950" dirty="0">
              <a:latin typeface="Source Sans Pro"/>
              <a:cs typeface="Source Sans Pro"/>
            </a:endParaRPr>
          </a:p>
        </p:txBody>
      </p:sp>
      <p:sp>
        <p:nvSpPr>
          <p:cNvPr id="85" name="object 85"/>
          <p:cNvSpPr txBox="1"/>
          <p:nvPr/>
        </p:nvSpPr>
        <p:spPr>
          <a:xfrm>
            <a:off x="12094167" y="9823211"/>
            <a:ext cx="2233295" cy="321310"/>
          </a:xfrm>
          <a:prstGeom prst="rect">
            <a:avLst/>
          </a:prstGeom>
        </p:spPr>
        <p:txBody>
          <a:bodyPr vert="horz" wrap="square" lIns="0" tIns="11430" rIns="0" bIns="0" rtlCol="0">
            <a:spAutoFit/>
          </a:bodyPr>
          <a:lstStyle/>
          <a:p>
            <a:pPr marL="12700">
              <a:lnSpc>
                <a:spcPct val="100000"/>
              </a:lnSpc>
              <a:spcBef>
                <a:spcPts val="90"/>
              </a:spcBef>
            </a:pPr>
            <a:r>
              <a:rPr lang="en-AU" sz="1950" b="1" spc="170">
                <a:solidFill>
                  <a:srgbClr val="094183"/>
                </a:solidFill>
                <a:latin typeface="Source Sans Pro"/>
                <a:cs typeface="Source Sans Pro"/>
              </a:rPr>
              <a:t>EXERCISE (Hrs)</a:t>
            </a:r>
            <a:endParaRPr sz="1950" dirty="0">
              <a:latin typeface="Source Sans Pro"/>
              <a:cs typeface="Source Sans Pro"/>
            </a:endParaRPr>
          </a:p>
        </p:txBody>
      </p:sp>
      <p:sp>
        <p:nvSpPr>
          <p:cNvPr id="87" name="object 32">
            <a:extLst>
              <a:ext uri="{FF2B5EF4-FFF2-40B4-BE49-F238E27FC236}">
                <a16:creationId xmlns:a16="http://schemas.microsoft.com/office/drawing/2014/main" id="{4E0C6FF4-0B7C-6CFC-7D41-F638F9FD78AE}"/>
              </a:ext>
            </a:extLst>
          </p:cNvPr>
          <p:cNvSpPr txBox="1"/>
          <p:nvPr/>
        </p:nvSpPr>
        <p:spPr>
          <a:xfrm>
            <a:off x="14281701" y="4904173"/>
            <a:ext cx="300082" cy="3082404"/>
          </a:xfrm>
          <a:prstGeom prst="rect">
            <a:avLst/>
          </a:prstGeom>
        </p:spPr>
        <p:txBody>
          <a:bodyPr vert="vert270" wrap="square" lIns="0" tIns="7620" rIns="0" bIns="0" rtlCol="0">
            <a:spAutoFit/>
          </a:bodyPr>
          <a:lstStyle/>
          <a:p>
            <a:pPr marL="12700" algn="ctr">
              <a:lnSpc>
                <a:spcPct val="100000"/>
              </a:lnSpc>
              <a:spcBef>
                <a:spcPts val="60"/>
              </a:spcBef>
            </a:pPr>
            <a:r>
              <a:rPr lang="en-AU" sz="1950" b="1" spc="140" dirty="0">
                <a:solidFill>
                  <a:srgbClr val="094183"/>
                </a:solidFill>
                <a:latin typeface="Source Sans Pro"/>
                <a:cs typeface="Source Sans Pro"/>
              </a:rPr>
              <a:t>HEALTH</a:t>
            </a:r>
            <a:endParaRPr sz="1950" dirty="0">
              <a:latin typeface="Source Sans Pro"/>
              <a:cs typeface="Source Sans Pro"/>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sp>
        <p:nvSpPr>
          <p:cNvPr id="4" name="object 4"/>
          <p:cNvSpPr txBox="1"/>
          <p:nvPr/>
        </p:nvSpPr>
        <p:spPr>
          <a:xfrm>
            <a:off x="6724648" y="8606375"/>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grpSp>
        <p:nvGrpSpPr>
          <p:cNvPr id="5" name="object 5"/>
          <p:cNvGrpSpPr/>
          <p:nvPr/>
        </p:nvGrpSpPr>
        <p:grpSpPr>
          <a:xfrm>
            <a:off x="6442548" y="2625371"/>
            <a:ext cx="7223759" cy="7788909"/>
            <a:chOff x="6442548" y="2625371"/>
            <a:chExt cx="7223759" cy="7788909"/>
          </a:xfrm>
        </p:grpSpPr>
        <p:sp>
          <p:nvSpPr>
            <p:cNvPr id="6" name="object 6"/>
            <p:cNvSpPr/>
            <p:nvPr/>
          </p:nvSpPr>
          <p:spPr>
            <a:xfrm>
              <a:off x="6458106" y="3230937"/>
              <a:ext cx="7200265" cy="2083435"/>
            </a:xfrm>
            <a:custGeom>
              <a:avLst/>
              <a:gdLst/>
              <a:ahLst/>
              <a:cxnLst/>
              <a:rect l="l" t="t" r="r" b="b"/>
              <a:pathLst>
                <a:path w="7200265" h="2083435">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7" name="object 7"/>
            <p:cNvSpPr/>
            <p:nvPr/>
          </p:nvSpPr>
          <p:spPr>
            <a:xfrm>
              <a:off x="6458106" y="5033108"/>
              <a:ext cx="7200265" cy="2083435"/>
            </a:xfrm>
            <a:custGeom>
              <a:avLst/>
              <a:gdLst/>
              <a:ahLst/>
              <a:cxnLst/>
              <a:rect l="l" t="t" r="r" b="b"/>
              <a:pathLst>
                <a:path w="7200265" h="2083434">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8" name="object 8"/>
            <p:cNvSpPr/>
            <p:nvPr/>
          </p:nvSpPr>
          <p:spPr>
            <a:xfrm>
              <a:off x="6458106" y="3831661"/>
              <a:ext cx="7200265" cy="2083435"/>
            </a:xfrm>
            <a:custGeom>
              <a:avLst/>
              <a:gdLst/>
              <a:ahLst/>
              <a:cxnLst/>
              <a:rect l="l" t="t" r="r" b="b"/>
              <a:pathLst>
                <a:path w="7200265" h="2083435">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9" name="object 9"/>
            <p:cNvSpPr/>
            <p:nvPr/>
          </p:nvSpPr>
          <p:spPr>
            <a:xfrm>
              <a:off x="6458106" y="5633832"/>
              <a:ext cx="7200265" cy="2083435"/>
            </a:xfrm>
            <a:custGeom>
              <a:avLst/>
              <a:gdLst/>
              <a:ahLst/>
              <a:cxnLst/>
              <a:rect l="l" t="t" r="r" b="b"/>
              <a:pathLst>
                <a:path w="7200265" h="2083434">
                  <a:moveTo>
                    <a:pt x="0" y="2083423"/>
                  </a:moveTo>
                  <a:lnTo>
                    <a:pt x="3595733" y="0"/>
                  </a:lnTo>
                  <a:lnTo>
                    <a:pt x="7200084" y="2075999"/>
                  </a:lnTo>
                </a:path>
              </a:pathLst>
            </a:custGeom>
            <a:ln w="15402">
              <a:solidFill>
                <a:srgbClr val="B5C6DA"/>
              </a:solidFill>
            </a:ln>
          </p:spPr>
          <p:txBody>
            <a:bodyPr wrap="square" lIns="0" tIns="0" rIns="0" bIns="0" rtlCol="0"/>
            <a:lstStyle/>
            <a:p>
              <a:endParaRPr/>
            </a:p>
          </p:txBody>
        </p:sp>
        <p:sp>
          <p:nvSpPr>
            <p:cNvPr id="10" name="object 10"/>
            <p:cNvSpPr/>
            <p:nvPr/>
          </p:nvSpPr>
          <p:spPr>
            <a:xfrm>
              <a:off x="6458109" y="4432377"/>
              <a:ext cx="7200265" cy="2083435"/>
            </a:xfrm>
            <a:custGeom>
              <a:avLst/>
              <a:gdLst/>
              <a:ahLst/>
              <a:cxnLst/>
              <a:rect l="l" t="t" r="r" b="b"/>
              <a:pathLst>
                <a:path w="7200265" h="2083434">
                  <a:moveTo>
                    <a:pt x="7200084" y="2075999"/>
                  </a:moveTo>
                  <a:lnTo>
                    <a:pt x="3595733" y="0"/>
                  </a:lnTo>
                  <a:lnTo>
                    <a:pt x="0" y="2083423"/>
                  </a:lnTo>
                </a:path>
              </a:pathLst>
            </a:custGeom>
            <a:ln w="15402">
              <a:solidFill>
                <a:srgbClr val="B5C6DA"/>
              </a:solidFill>
            </a:ln>
          </p:spPr>
          <p:txBody>
            <a:bodyPr wrap="square" lIns="0" tIns="0" rIns="0" bIns="0" rtlCol="0"/>
            <a:lstStyle/>
            <a:p>
              <a:endParaRPr/>
            </a:p>
          </p:txBody>
        </p:sp>
        <p:sp>
          <p:nvSpPr>
            <p:cNvPr id="11" name="object 11"/>
            <p:cNvSpPr/>
            <p:nvPr/>
          </p:nvSpPr>
          <p:spPr>
            <a:xfrm>
              <a:off x="8242039" y="3671887"/>
              <a:ext cx="3611245" cy="5674995"/>
            </a:xfrm>
            <a:custGeom>
              <a:avLst/>
              <a:gdLst/>
              <a:ahLst/>
              <a:cxnLst/>
              <a:rect l="l" t="t" r="r" b="b"/>
              <a:pathLst>
                <a:path w="3611245" h="5674995">
                  <a:moveTo>
                    <a:pt x="0" y="5674465"/>
                  </a:moveTo>
                  <a:lnTo>
                    <a:pt x="3610664" y="3589838"/>
                  </a:lnTo>
                  <a:lnTo>
                    <a:pt x="3610664" y="0"/>
                  </a:lnTo>
                </a:path>
              </a:pathLst>
            </a:custGeom>
            <a:ln w="15402">
              <a:solidFill>
                <a:srgbClr val="B5C6DA"/>
              </a:solidFill>
            </a:ln>
          </p:spPr>
          <p:txBody>
            <a:bodyPr wrap="square" lIns="0" tIns="0" rIns="0" bIns="0" rtlCol="0"/>
            <a:lstStyle/>
            <a:p>
              <a:endParaRPr/>
            </a:p>
          </p:txBody>
        </p:sp>
        <p:sp>
          <p:nvSpPr>
            <p:cNvPr id="12" name="object 12"/>
            <p:cNvSpPr/>
            <p:nvPr/>
          </p:nvSpPr>
          <p:spPr>
            <a:xfrm>
              <a:off x="9135523" y="4187737"/>
              <a:ext cx="3611245" cy="5683885"/>
            </a:xfrm>
            <a:custGeom>
              <a:avLst/>
              <a:gdLst/>
              <a:ahLst/>
              <a:cxnLst/>
              <a:rect l="l" t="t" r="r" b="b"/>
              <a:pathLst>
                <a:path w="3611245" h="5683884">
                  <a:moveTo>
                    <a:pt x="0" y="5683586"/>
                  </a:moveTo>
                  <a:lnTo>
                    <a:pt x="3610664" y="3598958"/>
                  </a:lnTo>
                  <a:lnTo>
                    <a:pt x="3610664" y="0"/>
                  </a:lnTo>
                </a:path>
              </a:pathLst>
            </a:custGeom>
            <a:ln w="15402">
              <a:solidFill>
                <a:srgbClr val="B5C6DA"/>
              </a:solidFill>
            </a:ln>
          </p:spPr>
          <p:txBody>
            <a:bodyPr wrap="square" lIns="0" tIns="0" rIns="0" bIns="0" rtlCol="0"/>
            <a:lstStyle/>
            <a:p>
              <a:endParaRPr/>
            </a:p>
          </p:txBody>
        </p:sp>
        <p:sp>
          <p:nvSpPr>
            <p:cNvPr id="13" name="object 13"/>
            <p:cNvSpPr/>
            <p:nvPr/>
          </p:nvSpPr>
          <p:spPr>
            <a:xfrm>
              <a:off x="7342105" y="3152317"/>
              <a:ext cx="3611245" cy="5676900"/>
            </a:xfrm>
            <a:custGeom>
              <a:avLst/>
              <a:gdLst/>
              <a:ahLst/>
              <a:cxnLst/>
              <a:rect l="l" t="t" r="r" b="b"/>
              <a:pathLst>
                <a:path w="3611245" h="5676900">
                  <a:moveTo>
                    <a:pt x="0" y="5676696"/>
                  </a:moveTo>
                  <a:lnTo>
                    <a:pt x="3610664" y="3592068"/>
                  </a:lnTo>
                  <a:lnTo>
                    <a:pt x="3610664" y="0"/>
                  </a:lnTo>
                </a:path>
              </a:pathLst>
            </a:custGeom>
            <a:ln w="15402">
              <a:solidFill>
                <a:srgbClr val="B5C6DA"/>
              </a:solidFill>
            </a:ln>
          </p:spPr>
          <p:txBody>
            <a:bodyPr wrap="square" lIns="0" tIns="0" rIns="0" bIns="0" rtlCol="0"/>
            <a:lstStyle/>
            <a:p>
              <a:endParaRPr/>
            </a:p>
          </p:txBody>
        </p:sp>
        <p:sp>
          <p:nvSpPr>
            <p:cNvPr id="14" name="object 14"/>
            <p:cNvSpPr/>
            <p:nvPr/>
          </p:nvSpPr>
          <p:spPr>
            <a:xfrm>
              <a:off x="8680530" y="3925047"/>
              <a:ext cx="3611245" cy="5690235"/>
            </a:xfrm>
            <a:custGeom>
              <a:avLst/>
              <a:gdLst/>
              <a:ahLst/>
              <a:cxnLst/>
              <a:rect l="l" t="t" r="r" b="b"/>
              <a:pathLst>
                <a:path w="3611245" h="5690234">
                  <a:moveTo>
                    <a:pt x="0" y="5689606"/>
                  </a:moveTo>
                  <a:lnTo>
                    <a:pt x="3610664" y="3604979"/>
                  </a:lnTo>
                  <a:lnTo>
                    <a:pt x="3610664" y="0"/>
                  </a:lnTo>
                </a:path>
              </a:pathLst>
            </a:custGeom>
            <a:ln w="15402">
              <a:solidFill>
                <a:srgbClr val="B5C6DA"/>
              </a:solidFill>
            </a:ln>
          </p:spPr>
          <p:txBody>
            <a:bodyPr wrap="square" lIns="0" tIns="0" rIns="0" bIns="0" rtlCol="0"/>
            <a:lstStyle/>
            <a:p>
              <a:endParaRPr/>
            </a:p>
          </p:txBody>
        </p:sp>
        <p:sp>
          <p:nvSpPr>
            <p:cNvPr id="15" name="object 15"/>
            <p:cNvSpPr/>
            <p:nvPr/>
          </p:nvSpPr>
          <p:spPr>
            <a:xfrm>
              <a:off x="6892638" y="2892809"/>
              <a:ext cx="3611245" cy="5680075"/>
            </a:xfrm>
            <a:custGeom>
              <a:avLst/>
              <a:gdLst/>
              <a:ahLst/>
              <a:cxnLst/>
              <a:rect l="l" t="t" r="r" b="b"/>
              <a:pathLst>
                <a:path w="3611245" h="5680075">
                  <a:moveTo>
                    <a:pt x="0" y="5679533"/>
                  </a:moveTo>
                  <a:lnTo>
                    <a:pt x="3610664" y="3594906"/>
                  </a:lnTo>
                  <a:lnTo>
                    <a:pt x="3610664" y="0"/>
                  </a:lnTo>
                </a:path>
              </a:pathLst>
            </a:custGeom>
            <a:ln w="15402">
              <a:solidFill>
                <a:srgbClr val="B5C6DA"/>
              </a:solidFill>
            </a:ln>
          </p:spPr>
          <p:txBody>
            <a:bodyPr wrap="square" lIns="0" tIns="0" rIns="0" bIns="0" rtlCol="0"/>
            <a:lstStyle/>
            <a:p>
              <a:endParaRPr/>
            </a:p>
          </p:txBody>
        </p:sp>
        <p:sp>
          <p:nvSpPr>
            <p:cNvPr id="16" name="object 16"/>
            <p:cNvSpPr/>
            <p:nvPr/>
          </p:nvSpPr>
          <p:spPr>
            <a:xfrm>
              <a:off x="7791571" y="3411814"/>
              <a:ext cx="3611245" cy="5676265"/>
            </a:xfrm>
            <a:custGeom>
              <a:avLst/>
              <a:gdLst/>
              <a:ahLst/>
              <a:cxnLst/>
              <a:rect l="l" t="t" r="r" b="b"/>
              <a:pathLst>
                <a:path w="3611245" h="5676265">
                  <a:moveTo>
                    <a:pt x="0" y="5676172"/>
                  </a:moveTo>
                  <a:lnTo>
                    <a:pt x="3610664" y="3591545"/>
                  </a:lnTo>
                  <a:lnTo>
                    <a:pt x="3610664" y="0"/>
                  </a:lnTo>
                </a:path>
              </a:pathLst>
            </a:custGeom>
            <a:ln w="15402">
              <a:solidFill>
                <a:srgbClr val="B5C6DA"/>
              </a:solidFill>
            </a:ln>
          </p:spPr>
          <p:txBody>
            <a:bodyPr wrap="square" lIns="0" tIns="0" rIns="0" bIns="0" rtlCol="0"/>
            <a:lstStyle/>
            <a:p>
              <a:endParaRPr/>
            </a:p>
          </p:txBody>
        </p:sp>
        <p:sp>
          <p:nvSpPr>
            <p:cNvPr id="17" name="object 17"/>
            <p:cNvSpPr/>
            <p:nvPr/>
          </p:nvSpPr>
          <p:spPr>
            <a:xfrm>
              <a:off x="9581203" y="4445057"/>
              <a:ext cx="3611245" cy="5685790"/>
            </a:xfrm>
            <a:custGeom>
              <a:avLst/>
              <a:gdLst/>
              <a:ahLst/>
              <a:cxnLst/>
              <a:rect l="l" t="t" r="r" b="b"/>
              <a:pathLst>
                <a:path w="3611244" h="5685790">
                  <a:moveTo>
                    <a:pt x="0" y="5685240"/>
                  </a:moveTo>
                  <a:lnTo>
                    <a:pt x="3610664" y="3600612"/>
                  </a:lnTo>
                  <a:lnTo>
                    <a:pt x="3610664" y="0"/>
                  </a:lnTo>
                </a:path>
              </a:pathLst>
            </a:custGeom>
            <a:ln w="15402">
              <a:solidFill>
                <a:srgbClr val="B5C6DA"/>
              </a:solidFill>
            </a:ln>
          </p:spPr>
          <p:txBody>
            <a:bodyPr wrap="square" lIns="0" tIns="0" rIns="0" bIns="0" rtlCol="0"/>
            <a:lstStyle/>
            <a:p>
              <a:endParaRPr/>
            </a:p>
          </p:txBody>
        </p:sp>
        <p:sp>
          <p:nvSpPr>
            <p:cNvPr id="18" name="object 18"/>
            <p:cNvSpPr/>
            <p:nvPr/>
          </p:nvSpPr>
          <p:spPr>
            <a:xfrm>
              <a:off x="10053841" y="2633309"/>
              <a:ext cx="3596004" cy="5671820"/>
            </a:xfrm>
            <a:custGeom>
              <a:avLst/>
              <a:gdLst/>
              <a:ahLst/>
              <a:cxnLst/>
              <a:rect l="l" t="t" r="r" b="b"/>
              <a:pathLst>
                <a:path w="3596005" h="5671820">
                  <a:moveTo>
                    <a:pt x="3595733" y="5671733"/>
                  </a:moveTo>
                  <a:lnTo>
                    <a:pt x="0" y="3595733"/>
                  </a:lnTo>
                  <a:lnTo>
                    <a:pt x="0" y="0"/>
                  </a:lnTo>
                  <a:lnTo>
                    <a:pt x="3595733" y="2075999"/>
                  </a:lnTo>
                  <a:lnTo>
                    <a:pt x="3595733" y="5671733"/>
                  </a:lnTo>
                  <a:close/>
                </a:path>
              </a:pathLst>
            </a:custGeom>
            <a:ln w="15402">
              <a:solidFill>
                <a:srgbClr val="094183"/>
              </a:solidFill>
            </a:ln>
          </p:spPr>
          <p:txBody>
            <a:bodyPr wrap="square" lIns="0" tIns="0" rIns="0" bIns="0" rtlCol="0"/>
            <a:lstStyle/>
            <a:p>
              <a:endParaRPr/>
            </a:p>
          </p:txBody>
        </p:sp>
        <p:sp>
          <p:nvSpPr>
            <p:cNvPr id="19" name="object 19"/>
            <p:cNvSpPr/>
            <p:nvPr/>
          </p:nvSpPr>
          <p:spPr>
            <a:xfrm>
              <a:off x="6458106" y="8322285"/>
              <a:ext cx="3596004" cy="2076450"/>
            </a:xfrm>
            <a:custGeom>
              <a:avLst/>
              <a:gdLst/>
              <a:ahLst/>
              <a:cxnLst/>
              <a:rect l="l" t="t" r="r" b="b"/>
              <a:pathLst>
                <a:path w="3596004" h="2076450">
                  <a:moveTo>
                    <a:pt x="3595733" y="2075999"/>
                  </a:moveTo>
                  <a:lnTo>
                    <a:pt x="0" y="0"/>
                  </a:lnTo>
                </a:path>
              </a:pathLst>
            </a:custGeom>
            <a:ln w="30805">
              <a:solidFill>
                <a:srgbClr val="094183"/>
              </a:solidFill>
            </a:ln>
          </p:spPr>
          <p:txBody>
            <a:bodyPr wrap="square" lIns="0" tIns="0" rIns="0" bIns="0" rtlCol="0"/>
            <a:lstStyle/>
            <a:p>
              <a:endParaRPr/>
            </a:p>
          </p:txBody>
        </p:sp>
        <p:sp>
          <p:nvSpPr>
            <p:cNvPr id="20" name="object 20"/>
            <p:cNvSpPr/>
            <p:nvPr/>
          </p:nvSpPr>
          <p:spPr>
            <a:xfrm>
              <a:off x="7056640" y="4363725"/>
              <a:ext cx="3606800" cy="5664835"/>
            </a:xfrm>
            <a:custGeom>
              <a:avLst/>
              <a:gdLst/>
              <a:ahLst/>
              <a:cxnLst/>
              <a:rect l="l" t="t" r="r" b="b"/>
              <a:pathLst>
                <a:path w="3606800" h="5664834">
                  <a:moveTo>
                    <a:pt x="3606476" y="5664665"/>
                  </a:moveTo>
                  <a:lnTo>
                    <a:pt x="4303" y="3592372"/>
                  </a:lnTo>
                  <a:lnTo>
                    <a:pt x="0" y="0"/>
                  </a:lnTo>
                </a:path>
              </a:pathLst>
            </a:custGeom>
            <a:ln w="15402">
              <a:solidFill>
                <a:srgbClr val="B5C6DA"/>
              </a:solidFill>
            </a:ln>
          </p:spPr>
          <p:txBody>
            <a:bodyPr wrap="square" lIns="0" tIns="0" rIns="0" bIns="0" rtlCol="0"/>
            <a:lstStyle/>
            <a:p>
              <a:endParaRPr/>
            </a:p>
          </p:txBody>
        </p:sp>
        <p:sp>
          <p:nvSpPr>
            <p:cNvPr id="21" name="object 21"/>
            <p:cNvSpPr/>
            <p:nvPr/>
          </p:nvSpPr>
          <p:spPr>
            <a:xfrm>
              <a:off x="8929852" y="3281326"/>
              <a:ext cx="3606800" cy="5676265"/>
            </a:xfrm>
            <a:custGeom>
              <a:avLst/>
              <a:gdLst/>
              <a:ahLst/>
              <a:cxnLst/>
              <a:rect l="l" t="t" r="r" b="b"/>
              <a:pathLst>
                <a:path w="3606800" h="5676265">
                  <a:moveTo>
                    <a:pt x="3606476" y="5676099"/>
                  </a:moveTo>
                  <a:lnTo>
                    <a:pt x="4303" y="3603806"/>
                  </a:lnTo>
                  <a:lnTo>
                    <a:pt x="0" y="0"/>
                  </a:lnTo>
                </a:path>
              </a:pathLst>
            </a:custGeom>
            <a:ln w="15402">
              <a:solidFill>
                <a:srgbClr val="B5C6DA"/>
              </a:solidFill>
            </a:ln>
          </p:spPr>
          <p:txBody>
            <a:bodyPr wrap="square" lIns="0" tIns="0" rIns="0" bIns="0" rtlCol="0"/>
            <a:lstStyle/>
            <a:p>
              <a:endParaRPr/>
            </a:p>
          </p:txBody>
        </p:sp>
        <p:sp>
          <p:nvSpPr>
            <p:cNvPr id="22" name="object 22"/>
            <p:cNvSpPr/>
            <p:nvPr/>
          </p:nvSpPr>
          <p:spPr>
            <a:xfrm>
              <a:off x="7686320" y="4000236"/>
              <a:ext cx="3606800" cy="5662930"/>
            </a:xfrm>
            <a:custGeom>
              <a:avLst/>
              <a:gdLst/>
              <a:ahLst/>
              <a:cxnLst/>
              <a:rect l="l" t="t" r="r" b="b"/>
              <a:pathLst>
                <a:path w="3606800" h="5662930">
                  <a:moveTo>
                    <a:pt x="3606476" y="5662560"/>
                  </a:moveTo>
                  <a:lnTo>
                    <a:pt x="4303" y="3590267"/>
                  </a:lnTo>
                  <a:lnTo>
                    <a:pt x="0" y="0"/>
                  </a:lnTo>
                </a:path>
              </a:pathLst>
            </a:custGeom>
            <a:ln w="15402">
              <a:solidFill>
                <a:srgbClr val="B5C6DA"/>
              </a:solidFill>
            </a:ln>
          </p:spPr>
          <p:txBody>
            <a:bodyPr wrap="square" lIns="0" tIns="0" rIns="0" bIns="0" rtlCol="0"/>
            <a:lstStyle/>
            <a:p>
              <a:endParaRPr/>
            </a:p>
          </p:txBody>
        </p:sp>
        <p:sp>
          <p:nvSpPr>
            <p:cNvPr id="23" name="object 23"/>
            <p:cNvSpPr/>
            <p:nvPr/>
          </p:nvSpPr>
          <p:spPr>
            <a:xfrm>
              <a:off x="9524821" y="2937454"/>
              <a:ext cx="3606800" cy="5657215"/>
            </a:xfrm>
            <a:custGeom>
              <a:avLst/>
              <a:gdLst/>
              <a:ahLst/>
              <a:cxnLst/>
              <a:rect l="l" t="t" r="r" b="b"/>
              <a:pathLst>
                <a:path w="3606800" h="5657215">
                  <a:moveTo>
                    <a:pt x="3606476" y="5656654"/>
                  </a:moveTo>
                  <a:lnTo>
                    <a:pt x="4303" y="3584372"/>
                  </a:lnTo>
                  <a:lnTo>
                    <a:pt x="0" y="0"/>
                  </a:lnTo>
                </a:path>
              </a:pathLst>
            </a:custGeom>
            <a:ln w="15402">
              <a:solidFill>
                <a:srgbClr val="B5C6DA"/>
              </a:solidFill>
            </a:ln>
          </p:spPr>
          <p:txBody>
            <a:bodyPr wrap="square" lIns="0" tIns="0" rIns="0" bIns="0" rtlCol="0"/>
            <a:lstStyle/>
            <a:p>
              <a:endParaRPr/>
            </a:p>
          </p:txBody>
        </p:sp>
        <p:sp>
          <p:nvSpPr>
            <p:cNvPr id="24" name="object 24"/>
            <p:cNvSpPr/>
            <p:nvPr/>
          </p:nvSpPr>
          <p:spPr>
            <a:xfrm>
              <a:off x="8320490" y="3634753"/>
              <a:ext cx="3606800" cy="5663565"/>
            </a:xfrm>
            <a:custGeom>
              <a:avLst/>
              <a:gdLst/>
              <a:ahLst/>
              <a:cxnLst/>
              <a:rect l="l" t="t" r="r" b="b"/>
              <a:pathLst>
                <a:path w="3606800" h="5663565">
                  <a:moveTo>
                    <a:pt x="0" y="0"/>
                  </a:moveTo>
                  <a:lnTo>
                    <a:pt x="4314" y="3590948"/>
                  </a:lnTo>
                  <a:lnTo>
                    <a:pt x="3606476" y="5663220"/>
                  </a:lnTo>
                </a:path>
              </a:pathLst>
            </a:custGeom>
            <a:ln w="15402">
              <a:solidFill>
                <a:srgbClr val="B5C6DA"/>
              </a:solidFill>
            </a:ln>
          </p:spPr>
          <p:txBody>
            <a:bodyPr wrap="square" lIns="0" tIns="0" rIns="0" bIns="0" rtlCol="0"/>
            <a:lstStyle/>
            <a:p>
              <a:endParaRPr/>
            </a:p>
          </p:txBody>
        </p:sp>
        <p:sp>
          <p:nvSpPr>
            <p:cNvPr id="25" name="object 25"/>
            <p:cNvSpPr/>
            <p:nvPr/>
          </p:nvSpPr>
          <p:spPr>
            <a:xfrm>
              <a:off x="10053839" y="4709316"/>
              <a:ext cx="3596004" cy="5688965"/>
            </a:xfrm>
            <a:custGeom>
              <a:avLst/>
              <a:gdLst/>
              <a:ahLst/>
              <a:cxnLst/>
              <a:rect l="l" t="t" r="r" b="b"/>
              <a:pathLst>
                <a:path w="3596005" h="5688965">
                  <a:moveTo>
                    <a:pt x="0" y="5688968"/>
                  </a:moveTo>
                  <a:lnTo>
                    <a:pt x="3595733" y="3612968"/>
                  </a:lnTo>
                  <a:lnTo>
                    <a:pt x="3595733" y="0"/>
                  </a:lnTo>
                </a:path>
              </a:pathLst>
            </a:custGeom>
            <a:ln w="30805">
              <a:solidFill>
                <a:srgbClr val="094183"/>
              </a:solidFill>
            </a:ln>
          </p:spPr>
          <p:txBody>
            <a:bodyPr wrap="square" lIns="0" tIns="0" rIns="0" bIns="0" rtlCol="0"/>
            <a:lstStyle/>
            <a:p>
              <a:endParaRPr/>
            </a:p>
          </p:txBody>
        </p:sp>
        <p:sp>
          <p:nvSpPr>
            <p:cNvPr id="26" name="object 26"/>
            <p:cNvSpPr/>
            <p:nvPr/>
          </p:nvSpPr>
          <p:spPr>
            <a:xfrm>
              <a:off x="6458106" y="2633309"/>
              <a:ext cx="3596004" cy="5671820"/>
            </a:xfrm>
            <a:custGeom>
              <a:avLst/>
              <a:gdLst/>
              <a:ahLst/>
              <a:cxnLst/>
              <a:rect l="l" t="t" r="r" b="b"/>
              <a:pathLst>
                <a:path w="3596004" h="5671820">
                  <a:moveTo>
                    <a:pt x="0" y="5671733"/>
                  </a:moveTo>
                  <a:lnTo>
                    <a:pt x="3595733" y="3595733"/>
                  </a:lnTo>
                  <a:lnTo>
                    <a:pt x="3595733" y="0"/>
                  </a:lnTo>
                  <a:lnTo>
                    <a:pt x="0" y="2075999"/>
                  </a:lnTo>
                  <a:lnTo>
                    <a:pt x="0" y="5671733"/>
                  </a:lnTo>
                  <a:close/>
                </a:path>
              </a:pathLst>
            </a:custGeom>
            <a:ln w="15402">
              <a:solidFill>
                <a:srgbClr val="094183"/>
              </a:solidFill>
            </a:ln>
          </p:spPr>
          <p:txBody>
            <a:bodyPr wrap="square" lIns="0" tIns="0" rIns="0" bIns="0" rtlCol="0"/>
            <a:lstStyle/>
            <a:p>
              <a:endParaRPr/>
            </a:p>
          </p:txBody>
        </p:sp>
        <p:sp>
          <p:nvSpPr>
            <p:cNvPr id="27" name="object 27"/>
            <p:cNvSpPr/>
            <p:nvPr/>
          </p:nvSpPr>
          <p:spPr>
            <a:xfrm>
              <a:off x="7225594" y="5474105"/>
              <a:ext cx="5680075" cy="2388235"/>
            </a:xfrm>
            <a:custGeom>
              <a:avLst/>
              <a:gdLst/>
              <a:ahLst/>
              <a:cxnLst/>
              <a:rect l="l" t="t" r="r" b="b"/>
              <a:pathLst>
                <a:path w="5680075" h="2388234">
                  <a:moveTo>
                    <a:pt x="5679837" y="0"/>
                  </a:moveTo>
                  <a:lnTo>
                    <a:pt x="2829945" y="31088"/>
                  </a:lnTo>
                  <a:lnTo>
                    <a:pt x="0" y="2387833"/>
                  </a:lnTo>
                  <a:lnTo>
                    <a:pt x="3799737" y="2387833"/>
                  </a:lnTo>
                  <a:lnTo>
                    <a:pt x="5679837" y="0"/>
                  </a:lnTo>
                  <a:close/>
                </a:path>
              </a:pathLst>
            </a:custGeom>
            <a:solidFill>
              <a:srgbClr val="45C3D0">
                <a:alpha val="69999"/>
              </a:srgbClr>
            </a:solidFill>
          </p:spPr>
          <p:txBody>
            <a:bodyPr wrap="square" lIns="0" tIns="0" rIns="0" bIns="0" rtlCol="0"/>
            <a:lstStyle/>
            <a:p>
              <a:endParaRPr/>
            </a:p>
          </p:txBody>
        </p:sp>
      </p:grpSp>
      <p:sp>
        <p:nvSpPr>
          <p:cNvPr id="28" name="object 28"/>
          <p:cNvSpPr txBox="1"/>
          <p:nvPr/>
        </p:nvSpPr>
        <p:spPr>
          <a:xfrm>
            <a:off x="13764145" y="5176217"/>
            <a:ext cx="286385" cy="2636520"/>
          </a:xfrm>
          <a:prstGeom prst="rect">
            <a:avLst/>
          </a:prstGeom>
        </p:spPr>
        <p:txBody>
          <a:bodyPr vert="horz" wrap="square" lIns="0" tIns="17145" rIns="0" bIns="0" rtlCol="0">
            <a:spAutoFit/>
          </a:bodyPr>
          <a:lstStyle/>
          <a:p>
            <a:pPr algn="ctr">
              <a:lnSpc>
                <a:spcPct val="100000"/>
              </a:lnSpc>
              <a:spcBef>
                <a:spcPts val="135"/>
              </a:spcBef>
            </a:pPr>
            <a:r>
              <a:rPr sz="1300" b="1" spc="15" dirty="0">
                <a:solidFill>
                  <a:srgbClr val="094183"/>
                </a:solidFill>
                <a:latin typeface="SourceSansPro-SemiBold"/>
                <a:cs typeface="SourceSansPro-SemiBold"/>
              </a:rPr>
              <a:t>400</a:t>
            </a:r>
            <a:endParaRPr sz="1300">
              <a:latin typeface="SourceSansPro-SemiBold"/>
              <a:cs typeface="SourceSansPro-SemiBold"/>
            </a:endParaRPr>
          </a:p>
          <a:p>
            <a:pPr>
              <a:lnSpc>
                <a:spcPct val="100000"/>
              </a:lnSpc>
              <a:spcBef>
                <a:spcPts val="55"/>
              </a:spcBef>
            </a:pPr>
            <a:endParaRPr sz="2500">
              <a:latin typeface="SourceSansPro-SemiBold"/>
              <a:cs typeface="SourceSansPro-SemiBold"/>
            </a:endParaRPr>
          </a:p>
          <a:p>
            <a:pPr algn="ctr">
              <a:lnSpc>
                <a:spcPct val="100000"/>
              </a:lnSpc>
            </a:pPr>
            <a:r>
              <a:rPr sz="1300" b="1" spc="15" dirty="0">
                <a:solidFill>
                  <a:srgbClr val="094183"/>
                </a:solidFill>
                <a:latin typeface="SourceSansPro-SemiBold"/>
                <a:cs typeface="SourceSansPro-SemiBold"/>
              </a:rPr>
              <a:t>300</a:t>
            </a:r>
            <a:endParaRPr sz="1300">
              <a:latin typeface="SourceSansPro-SemiBold"/>
              <a:cs typeface="SourceSansPro-SemiBold"/>
            </a:endParaRPr>
          </a:p>
          <a:p>
            <a:pPr>
              <a:lnSpc>
                <a:spcPct val="100000"/>
              </a:lnSpc>
              <a:spcBef>
                <a:spcPts val="35"/>
              </a:spcBef>
            </a:pPr>
            <a:endParaRPr sz="2450">
              <a:latin typeface="SourceSansPro-SemiBold"/>
              <a:cs typeface="SourceSansPro-SemiBold"/>
            </a:endParaRPr>
          </a:p>
          <a:p>
            <a:pPr algn="ctr">
              <a:lnSpc>
                <a:spcPct val="100000"/>
              </a:lnSpc>
              <a:spcBef>
                <a:spcPts val="5"/>
              </a:spcBef>
            </a:pPr>
            <a:r>
              <a:rPr sz="1300" b="1" spc="15" dirty="0">
                <a:solidFill>
                  <a:srgbClr val="094183"/>
                </a:solidFill>
                <a:latin typeface="SourceSansPro-SemiBold"/>
                <a:cs typeface="SourceSansPro-SemiBold"/>
              </a:rPr>
              <a:t>200</a:t>
            </a:r>
            <a:endParaRPr sz="1300">
              <a:latin typeface="SourceSansPro-SemiBold"/>
              <a:cs typeface="SourceSansPro-SemiBold"/>
            </a:endParaRPr>
          </a:p>
          <a:p>
            <a:pPr>
              <a:lnSpc>
                <a:spcPct val="100000"/>
              </a:lnSpc>
              <a:spcBef>
                <a:spcPts val="15"/>
              </a:spcBef>
            </a:pPr>
            <a:endParaRPr sz="2450">
              <a:latin typeface="SourceSansPro-SemiBold"/>
              <a:cs typeface="SourceSansPro-SemiBold"/>
            </a:endParaRPr>
          </a:p>
          <a:p>
            <a:pPr algn="ctr">
              <a:lnSpc>
                <a:spcPct val="100000"/>
              </a:lnSpc>
            </a:pPr>
            <a:r>
              <a:rPr sz="1300" b="1" spc="15" dirty="0">
                <a:solidFill>
                  <a:srgbClr val="094183"/>
                </a:solidFill>
                <a:latin typeface="SourceSansPro-SemiBold"/>
                <a:cs typeface="SourceSansPro-SemiBold"/>
              </a:rPr>
              <a:t>100</a:t>
            </a:r>
            <a:endParaRPr sz="1300">
              <a:latin typeface="SourceSansPro-SemiBold"/>
              <a:cs typeface="SourceSansPro-SemiBold"/>
            </a:endParaRPr>
          </a:p>
          <a:p>
            <a:pPr>
              <a:lnSpc>
                <a:spcPct val="100000"/>
              </a:lnSpc>
            </a:pPr>
            <a:endParaRPr sz="1700">
              <a:latin typeface="SourceSansPro-SemiBold"/>
              <a:cs typeface="SourceSansPro-SemiBold"/>
            </a:endParaRPr>
          </a:p>
          <a:p>
            <a:pPr algn="ctr">
              <a:lnSpc>
                <a:spcPct val="100000"/>
              </a:lnSpc>
              <a:spcBef>
                <a:spcPts val="116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29" name="object 29"/>
          <p:cNvSpPr txBox="1"/>
          <p:nvPr/>
        </p:nvSpPr>
        <p:spPr>
          <a:xfrm>
            <a:off x="11906657" y="933205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30" name="object 30"/>
          <p:cNvSpPr txBox="1"/>
          <p:nvPr/>
        </p:nvSpPr>
        <p:spPr>
          <a:xfrm>
            <a:off x="12499671" y="8982010"/>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a:latin typeface="SourceSansPro-SemiBold"/>
              <a:cs typeface="SourceSansPro-SemiBold"/>
            </a:endParaRPr>
          </a:p>
        </p:txBody>
      </p:sp>
      <p:sp>
        <p:nvSpPr>
          <p:cNvPr id="31" name="object 31"/>
          <p:cNvSpPr txBox="1"/>
          <p:nvPr/>
        </p:nvSpPr>
        <p:spPr>
          <a:xfrm>
            <a:off x="13131654" y="8606379"/>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400</a:t>
            </a:r>
            <a:endParaRPr sz="1300">
              <a:latin typeface="SourceSansPro-SemiBold"/>
              <a:cs typeface="SourceSansPro-SemiBold"/>
            </a:endParaRPr>
          </a:p>
        </p:txBody>
      </p:sp>
      <p:sp>
        <p:nvSpPr>
          <p:cNvPr id="32" name="object 32"/>
          <p:cNvSpPr txBox="1"/>
          <p:nvPr/>
        </p:nvSpPr>
        <p:spPr>
          <a:xfrm>
            <a:off x="9292652" y="10129239"/>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600</a:t>
            </a:r>
            <a:endParaRPr sz="1300">
              <a:latin typeface="SourceSansPro-SemiBold"/>
              <a:cs typeface="SourceSansPro-SemiBold"/>
            </a:endParaRPr>
          </a:p>
        </p:txBody>
      </p:sp>
      <p:sp>
        <p:nvSpPr>
          <p:cNvPr id="33" name="object 33"/>
          <p:cNvSpPr txBox="1"/>
          <p:nvPr/>
        </p:nvSpPr>
        <p:spPr>
          <a:xfrm>
            <a:off x="8879406" y="9905587"/>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500</a:t>
            </a:r>
            <a:endParaRPr sz="1300">
              <a:latin typeface="SourceSansPro-SemiBold"/>
              <a:cs typeface="SourceSansPro-SemiBold"/>
            </a:endParaRPr>
          </a:p>
        </p:txBody>
      </p:sp>
      <p:sp>
        <p:nvSpPr>
          <p:cNvPr id="34" name="object 34"/>
          <p:cNvSpPr txBox="1"/>
          <p:nvPr/>
        </p:nvSpPr>
        <p:spPr>
          <a:xfrm>
            <a:off x="8432951" y="9643984"/>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400</a:t>
            </a:r>
            <a:endParaRPr sz="1300">
              <a:latin typeface="SourceSansPro-SemiBold"/>
              <a:cs typeface="SourceSansPro-SemiBold"/>
            </a:endParaRPr>
          </a:p>
        </p:txBody>
      </p:sp>
      <p:sp>
        <p:nvSpPr>
          <p:cNvPr id="35" name="object 35"/>
          <p:cNvSpPr txBox="1"/>
          <p:nvPr/>
        </p:nvSpPr>
        <p:spPr>
          <a:xfrm>
            <a:off x="8007336" y="9393393"/>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300</a:t>
            </a:r>
            <a:endParaRPr sz="1300">
              <a:latin typeface="SourceSansPro-SemiBold"/>
              <a:cs typeface="SourceSansPro-SemiBold"/>
            </a:endParaRPr>
          </a:p>
        </p:txBody>
      </p:sp>
      <p:sp>
        <p:nvSpPr>
          <p:cNvPr id="36" name="object 36"/>
          <p:cNvSpPr txBox="1"/>
          <p:nvPr/>
        </p:nvSpPr>
        <p:spPr>
          <a:xfrm>
            <a:off x="7543092" y="911586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200</a:t>
            </a:r>
            <a:endParaRPr sz="1300">
              <a:latin typeface="SourceSansPro-SemiBold"/>
              <a:cs typeface="SourceSansPro-SemiBold"/>
            </a:endParaRPr>
          </a:p>
        </p:txBody>
      </p:sp>
      <p:sp>
        <p:nvSpPr>
          <p:cNvPr id="37" name="object 37"/>
          <p:cNvSpPr txBox="1"/>
          <p:nvPr/>
        </p:nvSpPr>
        <p:spPr>
          <a:xfrm>
            <a:off x="7082404" y="8872218"/>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sp>
        <p:nvSpPr>
          <p:cNvPr id="38" name="object 38"/>
          <p:cNvSpPr txBox="1"/>
          <p:nvPr/>
        </p:nvSpPr>
        <p:spPr>
          <a:xfrm>
            <a:off x="10736895" y="10055874"/>
            <a:ext cx="11239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0</a:t>
            </a:r>
            <a:endParaRPr sz="1300">
              <a:latin typeface="SourceSansPro-SemiBold"/>
              <a:cs typeface="SourceSansPro-SemiBold"/>
            </a:endParaRPr>
          </a:p>
        </p:txBody>
      </p:sp>
      <p:sp>
        <p:nvSpPr>
          <p:cNvPr id="39" name="object 39"/>
          <p:cNvSpPr txBox="1"/>
          <p:nvPr/>
        </p:nvSpPr>
        <p:spPr>
          <a:xfrm>
            <a:off x="11259086" y="9728192"/>
            <a:ext cx="286385" cy="229235"/>
          </a:xfrm>
          <a:prstGeom prst="rect">
            <a:avLst/>
          </a:prstGeom>
        </p:spPr>
        <p:txBody>
          <a:bodyPr vert="horz" wrap="square" lIns="0" tIns="17145" rIns="0" bIns="0" rtlCol="0">
            <a:spAutoFit/>
          </a:bodyPr>
          <a:lstStyle/>
          <a:p>
            <a:pPr marL="12700">
              <a:lnSpc>
                <a:spcPct val="100000"/>
              </a:lnSpc>
              <a:spcBef>
                <a:spcPts val="135"/>
              </a:spcBef>
            </a:pPr>
            <a:r>
              <a:rPr sz="1300" b="1" spc="15" dirty="0">
                <a:solidFill>
                  <a:srgbClr val="094183"/>
                </a:solidFill>
                <a:latin typeface="SourceSansPro-SemiBold"/>
                <a:cs typeface="SourceSansPro-SemiBold"/>
              </a:rPr>
              <a:t>100</a:t>
            </a:r>
            <a:endParaRPr sz="1300">
              <a:latin typeface="SourceSansPro-SemiBold"/>
              <a:cs typeface="SourceSansPro-SemiBold"/>
            </a:endParaRPr>
          </a:p>
        </p:txBody>
      </p:sp>
      <p:grpSp>
        <p:nvGrpSpPr>
          <p:cNvPr id="40" name="object 40"/>
          <p:cNvGrpSpPr/>
          <p:nvPr/>
        </p:nvGrpSpPr>
        <p:grpSpPr>
          <a:xfrm>
            <a:off x="8066931" y="4839652"/>
            <a:ext cx="4817110" cy="3439160"/>
            <a:chOff x="8066931" y="4839652"/>
            <a:chExt cx="4817110" cy="3439160"/>
          </a:xfrm>
        </p:grpSpPr>
        <p:pic>
          <p:nvPicPr>
            <p:cNvPr id="41" name="object 41"/>
            <p:cNvPicPr/>
            <p:nvPr/>
          </p:nvPicPr>
          <p:blipFill>
            <a:blip r:embed="rId2" cstate="print"/>
            <a:stretch>
              <a:fillRect/>
            </a:stretch>
          </p:blipFill>
          <p:spPr>
            <a:xfrm>
              <a:off x="10974600" y="7796446"/>
              <a:ext cx="130990" cy="130990"/>
            </a:xfrm>
            <a:prstGeom prst="rect">
              <a:avLst/>
            </a:prstGeom>
          </p:spPr>
        </p:pic>
        <p:pic>
          <p:nvPicPr>
            <p:cNvPr id="42" name="object 42"/>
            <p:cNvPicPr/>
            <p:nvPr/>
          </p:nvPicPr>
          <p:blipFill>
            <a:blip r:embed="rId3" cstate="print"/>
            <a:stretch>
              <a:fillRect/>
            </a:stretch>
          </p:blipFill>
          <p:spPr>
            <a:xfrm>
              <a:off x="9957002" y="8124261"/>
              <a:ext cx="130990" cy="130990"/>
            </a:xfrm>
            <a:prstGeom prst="rect">
              <a:avLst/>
            </a:prstGeom>
          </p:spPr>
        </p:pic>
        <p:pic>
          <p:nvPicPr>
            <p:cNvPr id="43" name="object 43"/>
            <p:cNvPicPr/>
            <p:nvPr/>
          </p:nvPicPr>
          <p:blipFill>
            <a:blip r:embed="rId3" cstate="print"/>
            <a:stretch>
              <a:fillRect/>
            </a:stretch>
          </p:blipFill>
          <p:spPr>
            <a:xfrm>
              <a:off x="8891558" y="8147586"/>
              <a:ext cx="130990" cy="130990"/>
            </a:xfrm>
            <a:prstGeom prst="rect">
              <a:avLst/>
            </a:prstGeom>
          </p:spPr>
        </p:pic>
        <p:pic>
          <p:nvPicPr>
            <p:cNvPr id="44" name="object 44"/>
            <p:cNvPicPr/>
            <p:nvPr/>
          </p:nvPicPr>
          <p:blipFill>
            <a:blip r:embed="rId3" cstate="print"/>
            <a:stretch>
              <a:fillRect/>
            </a:stretch>
          </p:blipFill>
          <p:spPr>
            <a:xfrm>
              <a:off x="8066931" y="7765746"/>
              <a:ext cx="130990" cy="130990"/>
            </a:xfrm>
            <a:prstGeom prst="rect">
              <a:avLst/>
            </a:prstGeom>
          </p:spPr>
        </p:pic>
        <p:pic>
          <p:nvPicPr>
            <p:cNvPr id="45" name="object 45"/>
            <p:cNvPicPr/>
            <p:nvPr/>
          </p:nvPicPr>
          <p:blipFill>
            <a:blip r:embed="rId4" cstate="print"/>
            <a:stretch>
              <a:fillRect/>
            </a:stretch>
          </p:blipFill>
          <p:spPr>
            <a:xfrm>
              <a:off x="8255975" y="7603796"/>
              <a:ext cx="129043" cy="129043"/>
            </a:xfrm>
            <a:prstGeom prst="rect">
              <a:avLst/>
            </a:prstGeom>
          </p:spPr>
        </p:pic>
        <p:pic>
          <p:nvPicPr>
            <p:cNvPr id="46" name="object 46"/>
            <p:cNvPicPr/>
            <p:nvPr/>
          </p:nvPicPr>
          <p:blipFill>
            <a:blip r:embed="rId5" cstate="print"/>
            <a:stretch>
              <a:fillRect/>
            </a:stretch>
          </p:blipFill>
          <p:spPr>
            <a:xfrm>
              <a:off x="8335191" y="7765746"/>
              <a:ext cx="130990" cy="130990"/>
            </a:xfrm>
            <a:prstGeom prst="rect">
              <a:avLst/>
            </a:prstGeom>
          </p:spPr>
        </p:pic>
        <p:pic>
          <p:nvPicPr>
            <p:cNvPr id="47" name="object 47"/>
            <p:cNvPicPr/>
            <p:nvPr/>
          </p:nvPicPr>
          <p:blipFill>
            <a:blip r:embed="rId6" cstate="print"/>
            <a:stretch>
              <a:fillRect/>
            </a:stretch>
          </p:blipFill>
          <p:spPr>
            <a:xfrm>
              <a:off x="8317884" y="7169860"/>
              <a:ext cx="180680" cy="207246"/>
            </a:xfrm>
            <a:prstGeom prst="rect">
              <a:avLst/>
            </a:prstGeom>
          </p:spPr>
        </p:pic>
        <p:pic>
          <p:nvPicPr>
            <p:cNvPr id="48" name="object 48"/>
            <p:cNvPicPr/>
            <p:nvPr/>
          </p:nvPicPr>
          <p:blipFill>
            <a:blip r:embed="rId4" cstate="print"/>
            <a:stretch>
              <a:fillRect/>
            </a:stretch>
          </p:blipFill>
          <p:spPr>
            <a:xfrm>
              <a:off x="8369521" y="7447579"/>
              <a:ext cx="129043" cy="129043"/>
            </a:xfrm>
            <a:prstGeom prst="rect">
              <a:avLst/>
            </a:prstGeom>
          </p:spPr>
        </p:pic>
        <p:pic>
          <p:nvPicPr>
            <p:cNvPr id="49" name="object 49"/>
            <p:cNvPicPr/>
            <p:nvPr/>
          </p:nvPicPr>
          <p:blipFill>
            <a:blip r:embed="rId7" cstate="print"/>
            <a:stretch>
              <a:fillRect/>
            </a:stretch>
          </p:blipFill>
          <p:spPr>
            <a:xfrm>
              <a:off x="8616014" y="7403188"/>
              <a:ext cx="213518" cy="129043"/>
            </a:xfrm>
            <a:prstGeom prst="rect">
              <a:avLst/>
            </a:prstGeom>
          </p:spPr>
        </p:pic>
        <p:pic>
          <p:nvPicPr>
            <p:cNvPr id="50" name="object 50"/>
            <p:cNvPicPr/>
            <p:nvPr/>
          </p:nvPicPr>
          <p:blipFill>
            <a:blip r:embed="rId8" cstate="print"/>
            <a:stretch>
              <a:fillRect/>
            </a:stretch>
          </p:blipFill>
          <p:spPr>
            <a:xfrm>
              <a:off x="8550501" y="7573062"/>
              <a:ext cx="129053" cy="129043"/>
            </a:xfrm>
            <a:prstGeom prst="rect">
              <a:avLst/>
            </a:prstGeom>
          </p:spPr>
        </p:pic>
        <p:pic>
          <p:nvPicPr>
            <p:cNvPr id="51" name="object 51"/>
            <p:cNvPicPr/>
            <p:nvPr/>
          </p:nvPicPr>
          <p:blipFill>
            <a:blip r:embed="rId8" cstate="print"/>
            <a:stretch>
              <a:fillRect/>
            </a:stretch>
          </p:blipFill>
          <p:spPr>
            <a:xfrm>
              <a:off x="9007159" y="7691849"/>
              <a:ext cx="129053" cy="129043"/>
            </a:xfrm>
            <a:prstGeom prst="rect">
              <a:avLst/>
            </a:prstGeom>
          </p:spPr>
        </p:pic>
        <p:pic>
          <p:nvPicPr>
            <p:cNvPr id="52" name="object 52"/>
            <p:cNvPicPr/>
            <p:nvPr/>
          </p:nvPicPr>
          <p:blipFill>
            <a:blip r:embed="rId9" cstate="print"/>
            <a:stretch>
              <a:fillRect/>
            </a:stretch>
          </p:blipFill>
          <p:spPr>
            <a:xfrm>
              <a:off x="9285827" y="7607070"/>
              <a:ext cx="129053" cy="129043"/>
            </a:xfrm>
            <a:prstGeom prst="rect">
              <a:avLst/>
            </a:prstGeom>
          </p:spPr>
        </p:pic>
        <p:pic>
          <p:nvPicPr>
            <p:cNvPr id="53" name="object 53"/>
            <p:cNvPicPr/>
            <p:nvPr/>
          </p:nvPicPr>
          <p:blipFill>
            <a:blip r:embed="rId8" cstate="print"/>
            <a:stretch>
              <a:fillRect/>
            </a:stretch>
          </p:blipFill>
          <p:spPr>
            <a:xfrm>
              <a:off x="9335411" y="7425170"/>
              <a:ext cx="129053" cy="129043"/>
            </a:xfrm>
            <a:prstGeom prst="rect">
              <a:avLst/>
            </a:prstGeom>
          </p:spPr>
        </p:pic>
        <p:pic>
          <p:nvPicPr>
            <p:cNvPr id="54" name="object 54"/>
            <p:cNvPicPr/>
            <p:nvPr/>
          </p:nvPicPr>
          <p:blipFill>
            <a:blip r:embed="rId10" cstate="print"/>
            <a:stretch>
              <a:fillRect/>
            </a:stretch>
          </p:blipFill>
          <p:spPr>
            <a:xfrm>
              <a:off x="9600690" y="7105301"/>
              <a:ext cx="176850" cy="155279"/>
            </a:xfrm>
            <a:prstGeom prst="rect">
              <a:avLst/>
            </a:prstGeom>
          </p:spPr>
        </p:pic>
        <p:pic>
          <p:nvPicPr>
            <p:cNvPr id="55" name="object 55"/>
            <p:cNvPicPr/>
            <p:nvPr/>
          </p:nvPicPr>
          <p:blipFill>
            <a:blip r:embed="rId11" cstate="print"/>
            <a:stretch>
              <a:fillRect/>
            </a:stretch>
          </p:blipFill>
          <p:spPr>
            <a:xfrm>
              <a:off x="8865324" y="6805362"/>
              <a:ext cx="273858" cy="234509"/>
            </a:xfrm>
            <a:prstGeom prst="rect">
              <a:avLst/>
            </a:prstGeom>
          </p:spPr>
        </p:pic>
        <p:pic>
          <p:nvPicPr>
            <p:cNvPr id="56" name="object 56"/>
            <p:cNvPicPr/>
            <p:nvPr/>
          </p:nvPicPr>
          <p:blipFill>
            <a:blip r:embed="rId8" cstate="print"/>
            <a:stretch>
              <a:fillRect/>
            </a:stretch>
          </p:blipFill>
          <p:spPr>
            <a:xfrm>
              <a:off x="9285827" y="6646591"/>
              <a:ext cx="129053" cy="129043"/>
            </a:xfrm>
            <a:prstGeom prst="rect">
              <a:avLst/>
            </a:prstGeom>
          </p:spPr>
        </p:pic>
        <p:pic>
          <p:nvPicPr>
            <p:cNvPr id="57" name="object 57"/>
            <p:cNvPicPr/>
            <p:nvPr/>
          </p:nvPicPr>
          <p:blipFill>
            <a:blip r:embed="rId8" cstate="print"/>
            <a:stretch>
              <a:fillRect/>
            </a:stretch>
          </p:blipFill>
          <p:spPr>
            <a:xfrm>
              <a:off x="10385489" y="6326090"/>
              <a:ext cx="129053" cy="129043"/>
            </a:xfrm>
            <a:prstGeom prst="rect">
              <a:avLst/>
            </a:prstGeom>
          </p:spPr>
        </p:pic>
        <p:pic>
          <p:nvPicPr>
            <p:cNvPr id="58" name="object 58"/>
            <p:cNvPicPr/>
            <p:nvPr/>
          </p:nvPicPr>
          <p:blipFill>
            <a:blip r:embed="rId12" cstate="print"/>
            <a:stretch>
              <a:fillRect/>
            </a:stretch>
          </p:blipFill>
          <p:spPr>
            <a:xfrm>
              <a:off x="10822753" y="6596491"/>
              <a:ext cx="129043" cy="129043"/>
            </a:xfrm>
            <a:prstGeom prst="rect">
              <a:avLst/>
            </a:prstGeom>
          </p:spPr>
        </p:pic>
        <p:sp>
          <p:nvSpPr>
            <p:cNvPr id="59" name="object 59"/>
            <p:cNvSpPr/>
            <p:nvPr/>
          </p:nvSpPr>
          <p:spPr>
            <a:xfrm>
              <a:off x="10884365" y="5737321"/>
              <a:ext cx="129539" cy="129539"/>
            </a:xfrm>
            <a:custGeom>
              <a:avLst/>
              <a:gdLst/>
              <a:ahLst/>
              <a:cxnLst/>
              <a:rect l="l" t="t" r="r" b="b"/>
              <a:pathLst>
                <a:path w="129540" h="129539">
                  <a:moveTo>
                    <a:pt x="75746" y="0"/>
                  </a:moveTo>
                  <a:lnTo>
                    <a:pt x="49745" y="695"/>
                  </a:lnTo>
                  <a:lnTo>
                    <a:pt x="26831" y="10953"/>
                  </a:lnTo>
                  <a:lnTo>
                    <a:pt x="9438" y="29059"/>
                  </a:lnTo>
                  <a:lnTo>
                    <a:pt x="0" y="53296"/>
                  </a:lnTo>
                  <a:lnTo>
                    <a:pt x="694" y="79287"/>
                  </a:lnTo>
                  <a:lnTo>
                    <a:pt x="10948" y="102199"/>
                  </a:lnTo>
                  <a:lnTo>
                    <a:pt x="29050" y="119597"/>
                  </a:lnTo>
                  <a:lnTo>
                    <a:pt x="53286" y="129043"/>
                  </a:lnTo>
                  <a:lnTo>
                    <a:pt x="79282" y="128349"/>
                  </a:lnTo>
                  <a:lnTo>
                    <a:pt x="102198" y="118094"/>
                  </a:lnTo>
                  <a:lnTo>
                    <a:pt x="119597" y="99992"/>
                  </a:lnTo>
                  <a:lnTo>
                    <a:pt x="129043" y="75756"/>
                  </a:lnTo>
                  <a:lnTo>
                    <a:pt x="128342" y="49760"/>
                  </a:lnTo>
                  <a:lnTo>
                    <a:pt x="118085" y="26844"/>
                  </a:lnTo>
                  <a:lnTo>
                    <a:pt x="99982" y="9445"/>
                  </a:lnTo>
                  <a:lnTo>
                    <a:pt x="75746" y="0"/>
                  </a:lnTo>
                  <a:close/>
                </a:path>
              </a:pathLst>
            </a:custGeom>
            <a:solidFill>
              <a:srgbClr val="094183"/>
            </a:solidFill>
          </p:spPr>
          <p:txBody>
            <a:bodyPr wrap="square" lIns="0" tIns="0" rIns="0" bIns="0" rtlCol="0"/>
            <a:lstStyle/>
            <a:p>
              <a:endParaRPr/>
            </a:p>
          </p:txBody>
        </p:sp>
        <p:pic>
          <p:nvPicPr>
            <p:cNvPr id="60" name="object 60"/>
            <p:cNvPicPr/>
            <p:nvPr/>
          </p:nvPicPr>
          <p:blipFill>
            <a:blip r:embed="rId13" cstate="print"/>
            <a:stretch>
              <a:fillRect/>
            </a:stretch>
          </p:blipFill>
          <p:spPr>
            <a:xfrm>
              <a:off x="11106568" y="5860635"/>
              <a:ext cx="129053" cy="129043"/>
            </a:xfrm>
            <a:prstGeom prst="rect">
              <a:avLst/>
            </a:prstGeom>
          </p:spPr>
        </p:pic>
        <p:sp>
          <p:nvSpPr>
            <p:cNvPr id="61" name="object 61"/>
            <p:cNvSpPr/>
            <p:nvPr/>
          </p:nvSpPr>
          <p:spPr>
            <a:xfrm>
              <a:off x="11403229" y="5832736"/>
              <a:ext cx="129539" cy="129539"/>
            </a:xfrm>
            <a:custGeom>
              <a:avLst/>
              <a:gdLst/>
              <a:ahLst/>
              <a:cxnLst/>
              <a:rect l="l" t="t" r="r" b="b"/>
              <a:pathLst>
                <a:path w="129540" h="129539">
                  <a:moveTo>
                    <a:pt x="75746" y="0"/>
                  </a:moveTo>
                  <a:lnTo>
                    <a:pt x="49745" y="695"/>
                  </a:lnTo>
                  <a:lnTo>
                    <a:pt x="26831" y="10953"/>
                  </a:lnTo>
                  <a:lnTo>
                    <a:pt x="9438" y="29059"/>
                  </a:lnTo>
                  <a:lnTo>
                    <a:pt x="0" y="53296"/>
                  </a:lnTo>
                  <a:lnTo>
                    <a:pt x="694" y="79288"/>
                  </a:lnTo>
                  <a:lnTo>
                    <a:pt x="10948" y="102203"/>
                  </a:lnTo>
                  <a:lnTo>
                    <a:pt x="29050" y="119602"/>
                  </a:lnTo>
                  <a:lnTo>
                    <a:pt x="53286" y="129043"/>
                  </a:lnTo>
                  <a:lnTo>
                    <a:pt x="79282" y="128349"/>
                  </a:lnTo>
                  <a:lnTo>
                    <a:pt x="102198" y="118094"/>
                  </a:lnTo>
                  <a:lnTo>
                    <a:pt x="119597" y="99992"/>
                  </a:lnTo>
                  <a:lnTo>
                    <a:pt x="129043" y="75756"/>
                  </a:lnTo>
                  <a:lnTo>
                    <a:pt x="128342" y="49760"/>
                  </a:lnTo>
                  <a:lnTo>
                    <a:pt x="118085" y="26844"/>
                  </a:lnTo>
                  <a:lnTo>
                    <a:pt x="99982" y="9445"/>
                  </a:lnTo>
                  <a:lnTo>
                    <a:pt x="75746" y="0"/>
                  </a:lnTo>
                  <a:close/>
                </a:path>
              </a:pathLst>
            </a:custGeom>
            <a:solidFill>
              <a:srgbClr val="094183"/>
            </a:solidFill>
          </p:spPr>
          <p:txBody>
            <a:bodyPr wrap="square" lIns="0" tIns="0" rIns="0" bIns="0" rtlCol="0"/>
            <a:lstStyle/>
            <a:p>
              <a:endParaRPr/>
            </a:p>
          </p:txBody>
        </p:sp>
        <p:pic>
          <p:nvPicPr>
            <p:cNvPr id="62" name="object 62"/>
            <p:cNvPicPr/>
            <p:nvPr/>
          </p:nvPicPr>
          <p:blipFill>
            <a:blip r:embed="rId14" cstate="print"/>
            <a:stretch>
              <a:fillRect/>
            </a:stretch>
          </p:blipFill>
          <p:spPr>
            <a:xfrm>
              <a:off x="11551563" y="5802826"/>
              <a:ext cx="336696" cy="389804"/>
            </a:xfrm>
            <a:prstGeom prst="rect">
              <a:avLst/>
            </a:prstGeom>
          </p:spPr>
        </p:pic>
        <p:pic>
          <p:nvPicPr>
            <p:cNvPr id="63" name="object 63"/>
            <p:cNvPicPr/>
            <p:nvPr/>
          </p:nvPicPr>
          <p:blipFill>
            <a:blip r:embed="rId8" cstate="print"/>
            <a:stretch>
              <a:fillRect/>
            </a:stretch>
          </p:blipFill>
          <p:spPr>
            <a:xfrm>
              <a:off x="11149671" y="6093490"/>
              <a:ext cx="129053" cy="129043"/>
            </a:xfrm>
            <a:prstGeom prst="rect">
              <a:avLst/>
            </a:prstGeom>
          </p:spPr>
        </p:pic>
        <p:sp>
          <p:nvSpPr>
            <p:cNvPr id="64" name="object 64"/>
            <p:cNvSpPr/>
            <p:nvPr/>
          </p:nvSpPr>
          <p:spPr>
            <a:xfrm>
              <a:off x="10884357" y="5503805"/>
              <a:ext cx="603250" cy="596265"/>
            </a:xfrm>
            <a:custGeom>
              <a:avLst/>
              <a:gdLst/>
              <a:ahLst/>
              <a:cxnLst/>
              <a:rect l="l" t="t" r="r" b="b"/>
              <a:pathLst>
                <a:path w="603250" h="596264">
                  <a:moveTo>
                    <a:pt x="175260" y="75755"/>
                  </a:moveTo>
                  <a:lnTo>
                    <a:pt x="174548" y="49758"/>
                  </a:lnTo>
                  <a:lnTo>
                    <a:pt x="164299" y="26847"/>
                  </a:lnTo>
                  <a:lnTo>
                    <a:pt x="146189" y="9448"/>
                  </a:lnTo>
                  <a:lnTo>
                    <a:pt x="121958" y="0"/>
                  </a:lnTo>
                  <a:lnTo>
                    <a:pt x="95961" y="698"/>
                  </a:lnTo>
                  <a:lnTo>
                    <a:pt x="73037" y="10960"/>
                  </a:lnTo>
                  <a:lnTo>
                    <a:pt x="55651" y="29057"/>
                  </a:lnTo>
                  <a:lnTo>
                    <a:pt x="46202" y="53301"/>
                  </a:lnTo>
                  <a:lnTo>
                    <a:pt x="46901" y="79286"/>
                  </a:lnTo>
                  <a:lnTo>
                    <a:pt x="50469" y="87287"/>
                  </a:lnTo>
                  <a:lnTo>
                    <a:pt x="49745" y="87299"/>
                  </a:lnTo>
                  <a:lnTo>
                    <a:pt x="26835" y="97561"/>
                  </a:lnTo>
                  <a:lnTo>
                    <a:pt x="9436" y="115658"/>
                  </a:lnTo>
                  <a:lnTo>
                    <a:pt x="0" y="139903"/>
                  </a:lnTo>
                  <a:lnTo>
                    <a:pt x="698" y="165887"/>
                  </a:lnTo>
                  <a:lnTo>
                    <a:pt x="10947" y="188798"/>
                  </a:lnTo>
                  <a:lnTo>
                    <a:pt x="29057" y="206197"/>
                  </a:lnTo>
                  <a:lnTo>
                    <a:pt x="53289" y="215646"/>
                  </a:lnTo>
                  <a:lnTo>
                    <a:pt x="79286" y="214947"/>
                  </a:lnTo>
                  <a:lnTo>
                    <a:pt x="102196" y="204685"/>
                  </a:lnTo>
                  <a:lnTo>
                    <a:pt x="119595" y="186588"/>
                  </a:lnTo>
                  <a:lnTo>
                    <a:pt x="129044" y="162344"/>
                  </a:lnTo>
                  <a:lnTo>
                    <a:pt x="128346" y="136359"/>
                  </a:lnTo>
                  <a:lnTo>
                    <a:pt x="124764" y="128371"/>
                  </a:lnTo>
                  <a:lnTo>
                    <a:pt x="125488" y="128346"/>
                  </a:lnTo>
                  <a:lnTo>
                    <a:pt x="148412" y="118097"/>
                  </a:lnTo>
                  <a:lnTo>
                    <a:pt x="165811" y="99987"/>
                  </a:lnTo>
                  <a:lnTo>
                    <a:pt x="175260" y="75755"/>
                  </a:lnTo>
                  <a:close/>
                </a:path>
                <a:path w="603250" h="596264">
                  <a:moveTo>
                    <a:pt x="602767" y="542848"/>
                  </a:moveTo>
                  <a:lnTo>
                    <a:pt x="602068" y="516851"/>
                  </a:lnTo>
                  <a:lnTo>
                    <a:pt x="591820" y="493941"/>
                  </a:lnTo>
                  <a:lnTo>
                    <a:pt x="573709" y="476542"/>
                  </a:lnTo>
                  <a:lnTo>
                    <a:pt x="549478" y="467093"/>
                  </a:lnTo>
                  <a:lnTo>
                    <a:pt x="523468" y="467791"/>
                  </a:lnTo>
                  <a:lnTo>
                    <a:pt x="500557" y="478040"/>
                  </a:lnTo>
                  <a:lnTo>
                    <a:pt x="483158" y="496150"/>
                  </a:lnTo>
                  <a:lnTo>
                    <a:pt x="473722" y="520382"/>
                  </a:lnTo>
                  <a:lnTo>
                    <a:pt x="474421" y="546379"/>
                  </a:lnTo>
                  <a:lnTo>
                    <a:pt x="484670" y="569290"/>
                  </a:lnTo>
                  <a:lnTo>
                    <a:pt x="502780" y="586689"/>
                  </a:lnTo>
                  <a:lnTo>
                    <a:pt x="527011" y="596138"/>
                  </a:lnTo>
                  <a:lnTo>
                    <a:pt x="553008" y="595439"/>
                  </a:lnTo>
                  <a:lnTo>
                    <a:pt x="575919" y="585190"/>
                  </a:lnTo>
                  <a:lnTo>
                    <a:pt x="593318" y="567080"/>
                  </a:lnTo>
                  <a:lnTo>
                    <a:pt x="602767" y="542848"/>
                  </a:lnTo>
                  <a:close/>
                </a:path>
              </a:pathLst>
            </a:custGeom>
            <a:solidFill>
              <a:srgbClr val="094183"/>
            </a:solidFill>
          </p:spPr>
          <p:txBody>
            <a:bodyPr wrap="square" lIns="0" tIns="0" rIns="0" bIns="0" rtlCol="0"/>
            <a:lstStyle/>
            <a:p>
              <a:endParaRPr/>
            </a:p>
          </p:txBody>
        </p:sp>
        <p:pic>
          <p:nvPicPr>
            <p:cNvPr id="65" name="object 65"/>
            <p:cNvPicPr/>
            <p:nvPr/>
          </p:nvPicPr>
          <p:blipFill>
            <a:blip r:embed="rId13" cstate="print"/>
            <a:stretch>
              <a:fillRect/>
            </a:stretch>
          </p:blipFill>
          <p:spPr>
            <a:xfrm>
              <a:off x="11106568" y="5425610"/>
              <a:ext cx="129053" cy="129043"/>
            </a:xfrm>
            <a:prstGeom prst="rect">
              <a:avLst/>
            </a:prstGeom>
          </p:spPr>
        </p:pic>
        <p:pic>
          <p:nvPicPr>
            <p:cNvPr id="66" name="object 66"/>
            <p:cNvPicPr/>
            <p:nvPr/>
          </p:nvPicPr>
          <p:blipFill>
            <a:blip r:embed="rId15" cstate="print"/>
            <a:stretch>
              <a:fillRect/>
            </a:stretch>
          </p:blipFill>
          <p:spPr>
            <a:xfrm>
              <a:off x="11275518" y="5370478"/>
              <a:ext cx="272766" cy="154057"/>
            </a:xfrm>
            <a:prstGeom prst="rect">
              <a:avLst/>
            </a:prstGeom>
          </p:spPr>
        </p:pic>
        <p:pic>
          <p:nvPicPr>
            <p:cNvPr id="67" name="object 67"/>
            <p:cNvPicPr/>
            <p:nvPr/>
          </p:nvPicPr>
          <p:blipFill>
            <a:blip r:embed="rId16" cstate="print"/>
            <a:stretch>
              <a:fillRect/>
            </a:stretch>
          </p:blipFill>
          <p:spPr>
            <a:xfrm>
              <a:off x="10520931" y="5491115"/>
              <a:ext cx="276686" cy="272736"/>
            </a:xfrm>
            <a:prstGeom prst="rect">
              <a:avLst/>
            </a:prstGeom>
          </p:spPr>
        </p:pic>
        <p:pic>
          <p:nvPicPr>
            <p:cNvPr id="68" name="object 68"/>
            <p:cNvPicPr/>
            <p:nvPr/>
          </p:nvPicPr>
          <p:blipFill>
            <a:blip r:embed="rId17" cstate="print"/>
            <a:stretch>
              <a:fillRect/>
            </a:stretch>
          </p:blipFill>
          <p:spPr>
            <a:xfrm>
              <a:off x="10313955" y="5491115"/>
              <a:ext cx="129043" cy="129043"/>
            </a:xfrm>
            <a:prstGeom prst="rect">
              <a:avLst/>
            </a:prstGeom>
          </p:spPr>
        </p:pic>
        <p:pic>
          <p:nvPicPr>
            <p:cNvPr id="69" name="object 69"/>
            <p:cNvPicPr/>
            <p:nvPr/>
          </p:nvPicPr>
          <p:blipFill>
            <a:blip r:embed="rId18" cstate="print"/>
            <a:stretch>
              <a:fillRect/>
            </a:stretch>
          </p:blipFill>
          <p:spPr>
            <a:xfrm>
              <a:off x="10183382" y="6965009"/>
              <a:ext cx="308698" cy="492997"/>
            </a:xfrm>
            <a:prstGeom prst="rect">
              <a:avLst/>
            </a:prstGeom>
          </p:spPr>
        </p:pic>
        <p:pic>
          <p:nvPicPr>
            <p:cNvPr id="70" name="object 70"/>
            <p:cNvPicPr/>
            <p:nvPr/>
          </p:nvPicPr>
          <p:blipFill>
            <a:blip r:embed="rId19" cstate="print"/>
            <a:stretch>
              <a:fillRect/>
            </a:stretch>
          </p:blipFill>
          <p:spPr>
            <a:xfrm>
              <a:off x="10214187" y="7538141"/>
              <a:ext cx="129053" cy="129043"/>
            </a:xfrm>
            <a:prstGeom prst="rect">
              <a:avLst/>
            </a:prstGeom>
          </p:spPr>
        </p:pic>
        <p:pic>
          <p:nvPicPr>
            <p:cNvPr id="71" name="object 71"/>
            <p:cNvPicPr/>
            <p:nvPr/>
          </p:nvPicPr>
          <p:blipFill>
            <a:blip r:embed="rId20" cstate="print"/>
            <a:stretch>
              <a:fillRect/>
            </a:stretch>
          </p:blipFill>
          <p:spPr>
            <a:xfrm>
              <a:off x="10687630" y="7489273"/>
              <a:ext cx="129053" cy="129043"/>
            </a:xfrm>
            <a:prstGeom prst="rect">
              <a:avLst/>
            </a:prstGeom>
          </p:spPr>
        </p:pic>
        <p:pic>
          <p:nvPicPr>
            <p:cNvPr id="72" name="object 72"/>
            <p:cNvPicPr/>
            <p:nvPr/>
          </p:nvPicPr>
          <p:blipFill>
            <a:blip r:embed="rId13" cstate="print"/>
            <a:stretch>
              <a:fillRect/>
            </a:stretch>
          </p:blipFill>
          <p:spPr>
            <a:xfrm>
              <a:off x="10537819" y="7328964"/>
              <a:ext cx="129053" cy="129043"/>
            </a:xfrm>
            <a:prstGeom prst="rect">
              <a:avLst/>
            </a:prstGeom>
          </p:spPr>
        </p:pic>
        <p:pic>
          <p:nvPicPr>
            <p:cNvPr id="73" name="object 73"/>
            <p:cNvPicPr/>
            <p:nvPr/>
          </p:nvPicPr>
          <p:blipFill>
            <a:blip r:embed="rId8" cstate="print"/>
            <a:stretch>
              <a:fillRect/>
            </a:stretch>
          </p:blipFill>
          <p:spPr>
            <a:xfrm>
              <a:off x="10516947" y="7706026"/>
              <a:ext cx="129053" cy="129043"/>
            </a:xfrm>
            <a:prstGeom prst="rect">
              <a:avLst/>
            </a:prstGeom>
          </p:spPr>
        </p:pic>
        <p:pic>
          <p:nvPicPr>
            <p:cNvPr id="74" name="object 74"/>
            <p:cNvPicPr/>
            <p:nvPr/>
          </p:nvPicPr>
          <p:blipFill>
            <a:blip r:embed="rId3" cstate="print"/>
            <a:stretch>
              <a:fillRect/>
            </a:stretch>
          </p:blipFill>
          <p:spPr>
            <a:xfrm>
              <a:off x="11653034" y="7618299"/>
              <a:ext cx="130990" cy="130990"/>
            </a:xfrm>
            <a:prstGeom prst="rect">
              <a:avLst/>
            </a:prstGeom>
          </p:spPr>
        </p:pic>
        <p:pic>
          <p:nvPicPr>
            <p:cNvPr id="75" name="object 75"/>
            <p:cNvPicPr/>
            <p:nvPr/>
          </p:nvPicPr>
          <p:blipFill>
            <a:blip r:embed="rId21" cstate="print"/>
            <a:stretch>
              <a:fillRect/>
            </a:stretch>
          </p:blipFill>
          <p:spPr>
            <a:xfrm>
              <a:off x="11807063" y="7556687"/>
              <a:ext cx="223408" cy="146394"/>
            </a:xfrm>
            <a:prstGeom prst="rect">
              <a:avLst/>
            </a:prstGeom>
          </p:spPr>
        </p:pic>
        <p:pic>
          <p:nvPicPr>
            <p:cNvPr id="76" name="object 76"/>
            <p:cNvPicPr/>
            <p:nvPr/>
          </p:nvPicPr>
          <p:blipFill>
            <a:blip r:embed="rId22" cstate="print"/>
            <a:stretch>
              <a:fillRect/>
            </a:stretch>
          </p:blipFill>
          <p:spPr>
            <a:xfrm>
              <a:off x="11984265" y="6400870"/>
              <a:ext cx="209528" cy="223582"/>
            </a:xfrm>
            <a:prstGeom prst="rect">
              <a:avLst/>
            </a:prstGeom>
          </p:spPr>
        </p:pic>
        <p:pic>
          <p:nvPicPr>
            <p:cNvPr id="77" name="object 77"/>
            <p:cNvPicPr/>
            <p:nvPr/>
          </p:nvPicPr>
          <p:blipFill>
            <a:blip r:embed="rId5" cstate="print"/>
            <a:stretch>
              <a:fillRect/>
            </a:stretch>
          </p:blipFill>
          <p:spPr>
            <a:xfrm>
              <a:off x="12722174" y="6027025"/>
              <a:ext cx="130990" cy="130990"/>
            </a:xfrm>
            <a:prstGeom prst="rect">
              <a:avLst/>
            </a:prstGeom>
          </p:spPr>
        </p:pic>
        <p:pic>
          <p:nvPicPr>
            <p:cNvPr id="78" name="object 78"/>
            <p:cNvPicPr/>
            <p:nvPr/>
          </p:nvPicPr>
          <p:blipFill>
            <a:blip r:embed="rId23" cstate="print"/>
            <a:stretch>
              <a:fillRect/>
            </a:stretch>
          </p:blipFill>
          <p:spPr>
            <a:xfrm>
              <a:off x="12752981" y="6316146"/>
              <a:ext cx="130990" cy="130990"/>
            </a:xfrm>
            <a:prstGeom prst="rect">
              <a:avLst/>
            </a:prstGeom>
          </p:spPr>
        </p:pic>
        <p:pic>
          <p:nvPicPr>
            <p:cNvPr id="79" name="object 79"/>
            <p:cNvPicPr/>
            <p:nvPr/>
          </p:nvPicPr>
          <p:blipFill>
            <a:blip r:embed="rId3" cstate="print"/>
            <a:stretch>
              <a:fillRect/>
            </a:stretch>
          </p:blipFill>
          <p:spPr>
            <a:xfrm>
              <a:off x="12381408" y="5670857"/>
              <a:ext cx="130990" cy="130990"/>
            </a:xfrm>
            <a:prstGeom prst="rect">
              <a:avLst/>
            </a:prstGeom>
          </p:spPr>
        </p:pic>
        <p:pic>
          <p:nvPicPr>
            <p:cNvPr id="80" name="object 80"/>
            <p:cNvPicPr/>
            <p:nvPr/>
          </p:nvPicPr>
          <p:blipFill>
            <a:blip r:embed="rId3" cstate="print"/>
            <a:stretch>
              <a:fillRect/>
            </a:stretch>
          </p:blipFill>
          <p:spPr>
            <a:xfrm>
              <a:off x="12304394" y="5486020"/>
              <a:ext cx="130990" cy="130990"/>
            </a:xfrm>
            <a:prstGeom prst="rect">
              <a:avLst/>
            </a:prstGeom>
          </p:spPr>
        </p:pic>
        <p:pic>
          <p:nvPicPr>
            <p:cNvPr id="81" name="object 81"/>
            <p:cNvPicPr/>
            <p:nvPr/>
          </p:nvPicPr>
          <p:blipFill>
            <a:blip r:embed="rId24" cstate="print"/>
            <a:stretch>
              <a:fillRect/>
            </a:stretch>
          </p:blipFill>
          <p:spPr>
            <a:xfrm>
              <a:off x="12547567" y="5351361"/>
              <a:ext cx="129043" cy="129043"/>
            </a:xfrm>
            <a:prstGeom prst="rect">
              <a:avLst/>
            </a:prstGeom>
          </p:spPr>
        </p:pic>
        <p:pic>
          <p:nvPicPr>
            <p:cNvPr id="82" name="object 82"/>
            <p:cNvPicPr/>
            <p:nvPr/>
          </p:nvPicPr>
          <p:blipFill>
            <a:blip r:embed="rId25" cstate="print"/>
            <a:stretch>
              <a:fillRect/>
            </a:stretch>
          </p:blipFill>
          <p:spPr>
            <a:xfrm>
              <a:off x="12589561" y="4839652"/>
              <a:ext cx="129053" cy="129043"/>
            </a:xfrm>
            <a:prstGeom prst="rect">
              <a:avLst/>
            </a:prstGeom>
          </p:spPr>
        </p:pic>
      </p:grpSp>
      <p:sp>
        <p:nvSpPr>
          <p:cNvPr id="83" name="object 83"/>
          <p:cNvSpPr txBox="1"/>
          <p:nvPr/>
        </p:nvSpPr>
        <p:spPr>
          <a:xfrm>
            <a:off x="8675261" y="1840415"/>
            <a:ext cx="2729554" cy="442429"/>
          </a:xfrm>
          <a:prstGeom prst="rect">
            <a:avLst/>
          </a:prstGeom>
        </p:spPr>
        <p:txBody>
          <a:bodyPr vert="horz" wrap="square" lIns="0" tIns="11430" rIns="0" bIns="0" rtlCol="0">
            <a:spAutoFit/>
          </a:bodyPr>
          <a:lstStyle/>
          <a:p>
            <a:pPr marL="12700" algn="ctr">
              <a:lnSpc>
                <a:spcPct val="100000"/>
              </a:lnSpc>
              <a:spcBef>
                <a:spcPts val="90"/>
              </a:spcBef>
            </a:pPr>
            <a:r>
              <a:rPr sz="2800" b="1" i="1" spc="-5" dirty="0">
                <a:solidFill>
                  <a:srgbClr val="094183"/>
                </a:solidFill>
                <a:latin typeface="SourceSansPro-SemiBoldItalic"/>
                <a:cs typeface="SourceSansPro-SemiBoldItalic"/>
              </a:rPr>
              <a:t>y</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ax</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25" dirty="0">
                <a:solidFill>
                  <a:srgbClr val="094183"/>
                </a:solidFill>
                <a:latin typeface="SourceSansPro-SemiBoldItalic"/>
                <a:cs typeface="SourceSansPro-SemiBoldItalic"/>
              </a:rPr>
              <a:t>by</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a:t>
            </a:r>
            <a:r>
              <a:rPr sz="2800" b="1" i="1" spc="-20" dirty="0">
                <a:solidFill>
                  <a:srgbClr val="094183"/>
                </a:solidFill>
                <a:latin typeface="SourceSansPro-SemiBoldItalic"/>
                <a:cs typeface="SourceSansPro-SemiBoldItalic"/>
              </a:rPr>
              <a:t> </a:t>
            </a:r>
            <a:r>
              <a:rPr sz="2800" b="1" i="1" spc="-5" dirty="0">
                <a:solidFill>
                  <a:srgbClr val="094183"/>
                </a:solidFill>
                <a:latin typeface="SourceSansPro-SemiBoldItalic"/>
                <a:cs typeface="SourceSansPro-SemiBoldItalic"/>
              </a:rPr>
              <a:t>c</a:t>
            </a:r>
            <a:endParaRPr sz="2800" dirty="0">
              <a:latin typeface="SourceSansPro-SemiBoldItalic"/>
              <a:cs typeface="SourceSansPro-SemiBoldItalic"/>
            </a:endParaRPr>
          </a:p>
        </p:txBody>
      </p:sp>
      <p:sp>
        <p:nvSpPr>
          <p:cNvPr id="84" name="object 84"/>
          <p:cNvSpPr txBox="1"/>
          <p:nvPr/>
        </p:nvSpPr>
        <p:spPr>
          <a:xfrm>
            <a:off x="6142756" y="10139026"/>
            <a:ext cx="2283460" cy="321310"/>
          </a:xfrm>
          <a:prstGeom prst="rect">
            <a:avLst/>
          </a:prstGeom>
        </p:spPr>
        <p:txBody>
          <a:bodyPr vert="horz" wrap="square" lIns="0" tIns="11430" rIns="0" bIns="0" rtlCol="0">
            <a:spAutoFit/>
          </a:bodyPr>
          <a:lstStyle/>
          <a:p>
            <a:pPr marL="12700">
              <a:lnSpc>
                <a:spcPct val="100000"/>
              </a:lnSpc>
              <a:spcBef>
                <a:spcPts val="90"/>
              </a:spcBef>
            </a:pPr>
            <a:r>
              <a:rPr sz="1950" b="1" spc="170" dirty="0">
                <a:solidFill>
                  <a:srgbClr val="094183"/>
                </a:solidFill>
                <a:latin typeface="Source Sans Pro"/>
                <a:cs typeface="Source Sans Pro"/>
              </a:rPr>
              <a:t>INCOME</a:t>
            </a:r>
            <a:r>
              <a:rPr sz="1950" b="1" spc="415" dirty="0">
                <a:solidFill>
                  <a:srgbClr val="094183"/>
                </a:solidFill>
                <a:latin typeface="Source Sans Pro"/>
                <a:cs typeface="Source Sans Pro"/>
              </a:rPr>
              <a:t> </a:t>
            </a:r>
            <a:r>
              <a:rPr sz="1950" b="1" spc="195" dirty="0">
                <a:solidFill>
                  <a:srgbClr val="094183"/>
                </a:solidFill>
                <a:latin typeface="Source Sans Pro"/>
                <a:cs typeface="Source Sans Pro"/>
              </a:rPr>
              <a:t>($,000S)</a:t>
            </a:r>
            <a:r>
              <a:rPr sz="1950" b="1" spc="-160" dirty="0">
                <a:solidFill>
                  <a:srgbClr val="094183"/>
                </a:solidFill>
                <a:latin typeface="Source Sans Pro"/>
                <a:cs typeface="Source Sans Pro"/>
              </a:rPr>
              <a:t> </a:t>
            </a:r>
            <a:endParaRPr sz="1950">
              <a:latin typeface="Source Sans Pro"/>
              <a:cs typeface="Source Sans Pro"/>
            </a:endParaRPr>
          </a:p>
        </p:txBody>
      </p:sp>
      <p:sp>
        <p:nvSpPr>
          <p:cNvPr id="85" name="object 85"/>
          <p:cNvSpPr txBox="1"/>
          <p:nvPr/>
        </p:nvSpPr>
        <p:spPr>
          <a:xfrm>
            <a:off x="12151404" y="10106003"/>
            <a:ext cx="2233295" cy="321310"/>
          </a:xfrm>
          <a:prstGeom prst="rect">
            <a:avLst/>
          </a:prstGeom>
        </p:spPr>
        <p:txBody>
          <a:bodyPr vert="horz" wrap="square" lIns="0" tIns="11430" rIns="0" bIns="0" rtlCol="0">
            <a:spAutoFit/>
          </a:bodyPr>
          <a:lstStyle/>
          <a:p>
            <a:pPr marL="12700">
              <a:lnSpc>
                <a:spcPct val="100000"/>
              </a:lnSpc>
              <a:spcBef>
                <a:spcPts val="90"/>
              </a:spcBef>
            </a:pPr>
            <a:r>
              <a:rPr sz="1950" b="1" spc="170" dirty="0">
                <a:solidFill>
                  <a:srgbClr val="094183"/>
                </a:solidFill>
                <a:latin typeface="Source Sans Pro"/>
                <a:cs typeface="Source Sans Pro"/>
              </a:rPr>
              <a:t>ASSETS</a:t>
            </a:r>
            <a:r>
              <a:rPr sz="1950" b="1" spc="409" dirty="0">
                <a:solidFill>
                  <a:srgbClr val="094183"/>
                </a:solidFill>
                <a:latin typeface="Source Sans Pro"/>
                <a:cs typeface="Source Sans Pro"/>
              </a:rPr>
              <a:t> </a:t>
            </a:r>
            <a:r>
              <a:rPr sz="1950" b="1" spc="195" dirty="0">
                <a:solidFill>
                  <a:srgbClr val="094183"/>
                </a:solidFill>
                <a:latin typeface="Source Sans Pro"/>
                <a:cs typeface="Source Sans Pro"/>
              </a:rPr>
              <a:t>($,000S)</a:t>
            </a:r>
            <a:r>
              <a:rPr sz="1950" b="1" spc="-160" dirty="0">
                <a:solidFill>
                  <a:srgbClr val="094183"/>
                </a:solidFill>
                <a:latin typeface="Source Sans Pro"/>
                <a:cs typeface="Source Sans Pro"/>
              </a:rPr>
              <a:t> </a:t>
            </a:r>
            <a:endParaRPr sz="1950">
              <a:latin typeface="Source Sans Pro"/>
              <a:cs typeface="Source Sans Pro"/>
            </a:endParaRPr>
          </a:p>
        </p:txBody>
      </p:sp>
      <p:sp>
        <p:nvSpPr>
          <p:cNvPr id="86" name="object 86"/>
          <p:cNvSpPr txBox="1"/>
          <p:nvPr/>
        </p:nvSpPr>
        <p:spPr>
          <a:xfrm>
            <a:off x="14159822" y="4867148"/>
            <a:ext cx="335280" cy="3169285"/>
          </a:xfrm>
          <a:prstGeom prst="rect">
            <a:avLst/>
          </a:prstGeom>
        </p:spPr>
        <p:txBody>
          <a:bodyPr vert="vert270" wrap="square" lIns="0" tIns="7620" rIns="0" bIns="0" rtlCol="0">
            <a:spAutoFit/>
          </a:bodyPr>
          <a:lstStyle/>
          <a:p>
            <a:pPr marL="12700">
              <a:lnSpc>
                <a:spcPct val="100000"/>
              </a:lnSpc>
              <a:spcBef>
                <a:spcPts val="60"/>
              </a:spcBef>
            </a:pPr>
            <a:r>
              <a:rPr sz="1950" b="1" spc="140" dirty="0">
                <a:solidFill>
                  <a:srgbClr val="094183"/>
                </a:solidFill>
                <a:latin typeface="Source Sans Pro"/>
                <a:cs typeface="Source Sans Pro"/>
              </a:rPr>
              <a:t>LOAN</a:t>
            </a:r>
            <a:r>
              <a:rPr sz="1950" b="1" spc="430" dirty="0">
                <a:solidFill>
                  <a:srgbClr val="094183"/>
                </a:solidFill>
                <a:latin typeface="Source Sans Pro"/>
                <a:cs typeface="Source Sans Pro"/>
              </a:rPr>
              <a:t> </a:t>
            </a:r>
            <a:r>
              <a:rPr sz="1950" b="1" spc="185" dirty="0">
                <a:solidFill>
                  <a:srgbClr val="094183"/>
                </a:solidFill>
                <a:latin typeface="Source Sans Pro"/>
                <a:cs typeface="Source Sans Pro"/>
              </a:rPr>
              <a:t>AMOUNT</a:t>
            </a:r>
            <a:r>
              <a:rPr sz="1950" b="1" spc="434" dirty="0">
                <a:solidFill>
                  <a:srgbClr val="094183"/>
                </a:solidFill>
                <a:latin typeface="Source Sans Pro"/>
                <a:cs typeface="Source Sans Pro"/>
              </a:rPr>
              <a:t> </a:t>
            </a:r>
            <a:r>
              <a:rPr sz="1950" b="1" spc="195" dirty="0">
                <a:solidFill>
                  <a:srgbClr val="094183"/>
                </a:solidFill>
                <a:latin typeface="Source Sans Pro"/>
                <a:cs typeface="Source Sans Pro"/>
              </a:rPr>
              <a:t>($,000S)</a:t>
            </a:r>
            <a:r>
              <a:rPr sz="1950" b="1" spc="-160" dirty="0">
                <a:solidFill>
                  <a:srgbClr val="094183"/>
                </a:solidFill>
                <a:latin typeface="Source Sans Pro"/>
                <a:cs typeface="Source Sans Pro"/>
              </a:rPr>
              <a:t> </a:t>
            </a:r>
            <a:endParaRPr sz="1950">
              <a:latin typeface="Source Sans Pro"/>
              <a:cs typeface="Source Sans Pro"/>
            </a:endParaRPr>
          </a:p>
        </p:txBody>
      </p:sp>
    </p:spTree>
    <p:extLst>
      <p:ext uri="{BB962C8B-B14F-4D97-AF65-F5344CB8AC3E}">
        <p14:creationId xmlns:p14="http://schemas.microsoft.com/office/powerpoint/2010/main" val="87307297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6446520" cy="779780"/>
          </a:xfrm>
          <a:prstGeom prst="rect">
            <a:avLst/>
          </a:prstGeom>
        </p:spPr>
        <p:txBody>
          <a:bodyPr vert="horz" wrap="square" lIns="0" tIns="12065" rIns="0" bIns="0" rtlCol="0">
            <a:spAutoFit/>
          </a:bodyPr>
          <a:lstStyle/>
          <a:p>
            <a:pPr marL="12700">
              <a:lnSpc>
                <a:spcPct val="100000"/>
              </a:lnSpc>
              <a:spcBef>
                <a:spcPts val="95"/>
              </a:spcBef>
              <a:tabLst>
                <a:tab pos="3158490" algn="l"/>
              </a:tabLst>
            </a:pPr>
            <a:r>
              <a:rPr lang="en-AU" spc="409" dirty="0">
                <a:solidFill>
                  <a:srgbClr val="094183"/>
                </a:solidFill>
                <a:latin typeface="Source Sans Pro SemiBold" panose="020B0503030403020204" pitchFamily="34" charset="0"/>
                <a:ea typeface="Source Sans Pro SemiBold" panose="020B0503030403020204" pitchFamily="34" charset="0"/>
              </a:rPr>
              <a:t>MACHINE	</a:t>
            </a:r>
            <a:r>
              <a:rPr lang="en-AU" spc="425" dirty="0">
                <a:solidFill>
                  <a:srgbClr val="094183"/>
                </a:solidFill>
                <a:latin typeface="Source Sans Pro SemiBold" panose="020B0503030403020204" pitchFamily="34" charset="0"/>
                <a:ea typeface="Source Sans Pro SemiBold" panose="020B0503030403020204" pitchFamily="34" charset="0"/>
              </a:rPr>
              <a:t>LEARNING</a:t>
            </a:r>
            <a:r>
              <a:rPr lang="en-AU" spc="-500" dirty="0">
                <a:solidFill>
                  <a:srgbClr val="094183"/>
                </a:solidFill>
                <a:latin typeface="Source Sans Pro SemiBold" panose="020B0503030403020204" pitchFamily="34" charset="0"/>
                <a:ea typeface="Source Sans Pro SemiBold" panose="020B0503030403020204" pitchFamily="34" charset="0"/>
              </a:rPr>
              <a:t> </a:t>
            </a:r>
            <a:endParaRPr spc="-500" dirty="0">
              <a:solidFill>
                <a:srgbClr val="094183"/>
              </a:solidFill>
            </a:endParaRPr>
          </a:p>
        </p:txBody>
      </p:sp>
      <p:pic>
        <p:nvPicPr>
          <p:cNvPr id="4" name="Picture 3">
            <a:extLst>
              <a:ext uri="{FF2B5EF4-FFF2-40B4-BE49-F238E27FC236}">
                <a16:creationId xmlns:a16="http://schemas.microsoft.com/office/drawing/2014/main" id="{3217E920-0C39-48B4-8BAD-5292A631DDCF}"/>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681" t="13475" r="14893" b="7801"/>
          <a:stretch/>
        </p:blipFill>
        <p:spPr>
          <a:xfrm>
            <a:off x="5365750" y="2073275"/>
            <a:ext cx="9372600" cy="8458200"/>
          </a:xfrm>
          <a:prstGeom prst="rect">
            <a:avLst/>
          </a:prstGeom>
        </p:spPr>
      </p:pic>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9" name="object 5">
            <a:extLst>
              <a:ext uri="{FF2B5EF4-FFF2-40B4-BE49-F238E27FC236}">
                <a16:creationId xmlns:a16="http://schemas.microsoft.com/office/drawing/2014/main" id="{A1B14F3B-F8B3-B992-C35D-8B19321269BF}"/>
              </a:ext>
            </a:extLst>
          </p:cNvPr>
          <p:cNvSpPr txBox="1">
            <a:spLocks/>
          </p:cNvSpPr>
          <p:nvPr/>
        </p:nvSpPr>
        <p:spPr>
          <a:xfrm>
            <a:off x="1086742" y="929679"/>
            <a:ext cx="6435090" cy="1464502"/>
          </a:xfrm>
          <a:prstGeom prst="rect">
            <a:avLst/>
          </a:prstGeom>
        </p:spPr>
        <p:txBody>
          <a:bodyPr vert="horz" wrap="square" lIns="0" tIns="104139" rIns="0" bIns="0" rtlCol="0">
            <a:spAutoFit/>
          </a:bodyPr>
          <a:lstStyle>
            <a:lvl1pPr>
              <a:defRPr sz="4950" b="1" i="0">
                <a:solidFill>
                  <a:schemeClr val="bg1"/>
                </a:solidFill>
                <a:latin typeface="SourceSansPro-SemiBold"/>
                <a:ea typeface="+mj-ea"/>
                <a:cs typeface="SourceSansPro-SemiBold"/>
              </a:defRPr>
            </a:lvl1pPr>
          </a:lstStyle>
          <a:p>
            <a:pPr marL="12700" marR="5080">
              <a:lnSpc>
                <a:spcPts val="5280"/>
              </a:lnSpc>
              <a:spcBef>
                <a:spcPts val="819"/>
              </a:spcBef>
              <a:tabLst>
                <a:tab pos="2024380" algn="l"/>
                <a:tab pos="2858135" algn="l"/>
              </a:tabLst>
            </a:pPr>
            <a:r>
              <a:rPr lang="en-AU" kern="0" spc="285" dirty="0">
                <a:latin typeface="Source Sans Pro SemiBold" panose="020B0503030403020204" pitchFamily="34" charset="0"/>
                <a:ea typeface="Source Sans Pro SemiBold" panose="020B0503030403020204" pitchFamily="34" charset="0"/>
              </a:rPr>
              <a:t>WHY MACHINE LEARNING?</a:t>
            </a:r>
            <a:endParaRPr lang="en-AU" kern="0" spc="-500" dirty="0">
              <a:latin typeface="Source Sans Pro SemiBold" panose="020B0503030403020204" pitchFamily="34" charset="0"/>
              <a:ea typeface="Source Sans Pro SemiBold" panose="020B0503030403020204" pitchFamily="34" charset="0"/>
            </a:endParaRPr>
          </a:p>
        </p:txBody>
      </p:sp>
      <p:pic>
        <p:nvPicPr>
          <p:cNvPr id="11" name="Picture 10" descr="A doll wearing a dress&#10;&#10;Description automatically generated with low confidence">
            <a:extLst>
              <a:ext uri="{FF2B5EF4-FFF2-40B4-BE49-F238E27FC236}">
                <a16:creationId xmlns:a16="http://schemas.microsoft.com/office/drawing/2014/main" id="{74EEAAC2-B866-2E66-E622-7E77EAA79C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61050" y="0"/>
            <a:ext cx="3413760" cy="5852160"/>
          </a:xfrm>
          <a:prstGeom prst="rect">
            <a:avLst/>
          </a:prstGeom>
        </p:spPr>
      </p:pic>
      <p:pic>
        <p:nvPicPr>
          <p:cNvPr id="15" name="Picture 14" descr="A doll with blue eyes&#10;&#10;Description automatically generated with medium confidence">
            <a:extLst>
              <a:ext uri="{FF2B5EF4-FFF2-40B4-BE49-F238E27FC236}">
                <a16:creationId xmlns:a16="http://schemas.microsoft.com/office/drawing/2014/main" id="{3D08DFA6-E063-86A2-7628-4F5C8A1107E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861050" y="5356423"/>
            <a:ext cx="8077200" cy="6013252"/>
          </a:xfrm>
          <a:prstGeom prst="rect">
            <a:avLst/>
          </a:prstGeom>
        </p:spPr>
      </p:pic>
      <p:pic>
        <p:nvPicPr>
          <p:cNvPr id="20" name="Picture 19" descr="A doll wearing a dress&#10;&#10;Description automatically generated with low confidence">
            <a:extLst>
              <a:ext uri="{FF2B5EF4-FFF2-40B4-BE49-F238E27FC236}">
                <a16:creationId xmlns:a16="http://schemas.microsoft.com/office/drawing/2014/main" id="{889150BC-A08D-D185-7ABA-F84AB791D47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3450410"/>
            <a:ext cx="5892595" cy="7854875"/>
          </a:xfrm>
          <a:prstGeom prst="rect">
            <a:avLst/>
          </a:prstGeom>
        </p:spPr>
      </p:pic>
      <p:sp>
        <p:nvSpPr>
          <p:cNvPr id="21" name="TextBox 20">
            <a:extLst>
              <a:ext uri="{FF2B5EF4-FFF2-40B4-BE49-F238E27FC236}">
                <a16:creationId xmlns:a16="http://schemas.microsoft.com/office/drawing/2014/main" id="{E29280F1-E261-9762-22C1-2A951B01B62C}"/>
              </a:ext>
            </a:extLst>
          </p:cNvPr>
          <p:cNvSpPr txBox="1"/>
          <p:nvPr/>
        </p:nvSpPr>
        <p:spPr>
          <a:xfrm>
            <a:off x="6410008" y="11909350"/>
            <a:ext cx="8484084" cy="230832"/>
          </a:xfrm>
          <a:prstGeom prst="rect">
            <a:avLst/>
          </a:prstGeom>
          <a:noFill/>
        </p:spPr>
        <p:txBody>
          <a:bodyPr wrap="square" rtlCol="0">
            <a:spAutoFit/>
          </a:bodyPr>
          <a:lstStyle/>
          <a:p>
            <a:r>
              <a:rPr lang="en-AU" sz="900">
                <a:hlinkClick r:id="rId8" tooltip="http://blue-s-dolls.deviantart.com/art/Disney-Cinderella-2015-Ella-Pink-Dress-OOAK-Doll-605081483"/>
              </a:rPr>
              <a:t>This Photo</a:t>
            </a:r>
            <a:r>
              <a:rPr lang="en-AU" sz="900"/>
              <a:t> by Unknown Author is licensed under </a:t>
            </a:r>
            <a:r>
              <a:rPr lang="en-AU" sz="900">
                <a:hlinkClick r:id="rId9" tooltip="https://creativecommons.org/licenses/by-nc-nd/3.0/"/>
              </a:rPr>
              <a:t>CC BY-NC-ND</a:t>
            </a:r>
            <a:endParaRPr lang="en-AU" sz="900"/>
          </a:p>
        </p:txBody>
      </p:sp>
      <p:pic>
        <p:nvPicPr>
          <p:cNvPr id="26" name="Picture 25" descr="A picture containing indoor&#10;&#10;Description automatically generated">
            <a:extLst>
              <a:ext uri="{FF2B5EF4-FFF2-40B4-BE49-F238E27FC236}">
                <a16:creationId xmlns:a16="http://schemas.microsoft.com/office/drawing/2014/main" id="{86AE2D6D-89D1-E43D-7643-A2B15387F82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938250" y="6583950"/>
            <a:ext cx="6165850" cy="4722779"/>
          </a:xfrm>
          <a:prstGeom prst="rect">
            <a:avLst/>
          </a:prstGeom>
        </p:spPr>
      </p:pic>
      <p:pic>
        <p:nvPicPr>
          <p:cNvPr id="4" name="Picture 3" descr="A picture containing indoor, toy, colorful, doll&#10;&#10;Description automatically generated">
            <a:extLst>
              <a:ext uri="{FF2B5EF4-FFF2-40B4-BE49-F238E27FC236}">
                <a16:creationId xmlns:a16="http://schemas.microsoft.com/office/drawing/2014/main" id="{E7ED9303-EF49-74B2-BDD2-B457137B011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213851" y="2738"/>
            <a:ext cx="5347138" cy="5347138"/>
          </a:xfrm>
          <a:prstGeom prst="rect">
            <a:avLst/>
          </a:prstGeom>
        </p:spPr>
      </p:pic>
      <p:sp>
        <p:nvSpPr>
          <p:cNvPr id="5" name="TextBox 4">
            <a:extLst>
              <a:ext uri="{FF2B5EF4-FFF2-40B4-BE49-F238E27FC236}">
                <a16:creationId xmlns:a16="http://schemas.microsoft.com/office/drawing/2014/main" id="{EBFD921A-1C5A-332F-BEBB-BA2214F4D1D1}"/>
              </a:ext>
            </a:extLst>
          </p:cNvPr>
          <p:cNvSpPr txBox="1"/>
          <p:nvPr/>
        </p:nvSpPr>
        <p:spPr>
          <a:xfrm>
            <a:off x="9747249" y="11438764"/>
            <a:ext cx="5959475" cy="230832"/>
          </a:xfrm>
          <a:prstGeom prst="rect">
            <a:avLst/>
          </a:prstGeom>
          <a:noFill/>
        </p:spPr>
        <p:txBody>
          <a:bodyPr wrap="square" rtlCol="0">
            <a:spAutoFit/>
          </a:bodyPr>
          <a:lstStyle/>
          <a:p>
            <a:r>
              <a:rPr lang="en-AU" sz="900">
                <a:hlinkClick r:id="rId13" tooltip="https://curlypops.blogspot.com/2013/06/introducing-poppy-and-harry-cloth-doll.html"/>
              </a:rPr>
              <a:t>This Photo</a:t>
            </a:r>
            <a:r>
              <a:rPr lang="en-AU" sz="900"/>
              <a:t> by Unknown Author is licensed under </a:t>
            </a:r>
            <a:r>
              <a:rPr lang="en-AU" sz="900">
                <a:hlinkClick r:id="rId14" tooltip="https://creativecommons.org/licenses/by-nc/3.0/"/>
              </a:rPr>
              <a:t>CC BY-NC</a:t>
            </a:r>
            <a:endParaRPr lang="en-AU" sz="900"/>
          </a:p>
        </p:txBody>
      </p:sp>
      <p:pic>
        <p:nvPicPr>
          <p:cNvPr id="7" name="Picture 6" descr="A picture containing sky, person, outdoor, young&#10;&#10;Description automatically generated">
            <a:extLst>
              <a:ext uri="{FF2B5EF4-FFF2-40B4-BE49-F238E27FC236}">
                <a16:creationId xmlns:a16="http://schemas.microsoft.com/office/drawing/2014/main" id="{6365BBA0-A8D3-FB0B-1973-9EF5046E08A1}"/>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l="22232" r="16844"/>
          <a:stretch/>
        </p:blipFill>
        <p:spPr>
          <a:xfrm>
            <a:off x="13920952" y="-136525"/>
            <a:ext cx="6183148" cy="6705600"/>
          </a:xfrm>
          <a:prstGeom prst="rect">
            <a:avLst/>
          </a:prstGeom>
        </p:spPr>
      </p:pic>
    </p:spTree>
    <p:extLst>
      <p:ext uri="{BB962C8B-B14F-4D97-AF65-F5344CB8AC3E}">
        <p14:creationId xmlns:p14="http://schemas.microsoft.com/office/powerpoint/2010/main" val="2125043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9" name="object 5">
            <a:extLst>
              <a:ext uri="{FF2B5EF4-FFF2-40B4-BE49-F238E27FC236}">
                <a16:creationId xmlns:a16="http://schemas.microsoft.com/office/drawing/2014/main" id="{A1B14F3B-F8B3-B992-C35D-8B19321269BF}"/>
              </a:ext>
            </a:extLst>
          </p:cNvPr>
          <p:cNvSpPr txBox="1">
            <a:spLocks/>
          </p:cNvSpPr>
          <p:nvPr/>
        </p:nvSpPr>
        <p:spPr>
          <a:xfrm>
            <a:off x="1086742" y="929679"/>
            <a:ext cx="6435090" cy="1464502"/>
          </a:xfrm>
          <a:prstGeom prst="rect">
            <a:avLst/>
          </a:prstGeom>
        </p:spPr>
        <p:txBody>
          <a:bodyPr vert="horz" wrap="square" lIns="0" tIns="104139" rIns="0" bIns="0" rtlCol="0">
            <a:spAutoFit/>
          </a:bodyPr>
          <a:lstStyle>
            <a:lvl1pPr>
              <a:defRPr sz="4950" b="1" i="0">
                <a:solidFill>
                  <a:schemeClr val="bg1"/>
                </a:solidFill>
                <a:latin typeface="SourceSansPro-SemiBold"/>
                <a:ea typeface="+mj-ea"/>
                <a:cs typeface="SourceSansPro-SemiBold"/>
              </a:defRPr>
            </a:lvl1pPr>
          </a:lstStyle>
          <a:p>
            <a:pPr marL="12700" marR="5080">
              <a:lnSpc>
                <a:spcPts val="5280"/>
              </a:lnSpc>
              <a:spcBef>
                <a:spcPts val="819"/>
              </a:spcBef>
              <a:tabLst>
                <a:tab pos="2024380" algn="l"/>
                <a:tab pos="2858135" algn="l"/>
              </a:tabLst>
            </a:pPr>
            <a:r>
              <a:rPr lang="en-AU" kern="0" spc="285" dirty="0">
                <a:latin typeface="Source Sans Pro SemiBold" panose="020B0503030403020204" pitchFamily="34" charset="0"/>
                <a:ea typeface="Source Sans Pro SemiBold" panose="020B0503030403020204" pitchFamily="34" charset="0"/>
              </a:rPr>
              <a:t>WHY MACHINE LEARNING?</a:t>
            </a:r>
            <a:endParaRPr lang="en-AU" kern="0" spc="-500" dirty="0">
              <a:latin typeface="Source Sans Pro SemiBold" panose="020B0503030403020204" pitchFamily="34" charset="0"/>
              <a:ea typeface="Source Sans Pro SemiBold" panose="020B0503030403020204" pitchFamily="34" charset="0"/>
            </a:endParaRPr>
          </a:p>
        </p:txBody>
      </p:sp>
      <p:pic>
        <p:nvPicPr>
          <p:cNvPr id="11" name="Picture 10" descr="A doll wearing a dress&#10;&#10;Description automatically generated with low confidence">
            <a:extLst>
              <a:ext uri="{FF2B5EF4-FFF2-40B4-BE49-F238E27FC236}">
                <a16:creationId xmlns:a16="http://schemas.microsoft.com/office/drawing/2014/main" id="{74EEAAC2-B866-2E66-E622-7E77EAA79C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61050" y="0"/>
            <a:ext cx="3413760" cy="5852160"/>
          </a:xfrm>
          <a:prstGeom prst="rect">
            <a:avLst/>
          </a:prstGeom>
        </p:spPr>
      </p:pic>
      <p:pic>
        <p:nvPicPr>
          <p:cNvPr id="13" name="Picture 12" descr="A close up of a baby's eyes&#10;&#10;Description automatically generated with medium confidence">
            <a:extLst>
              <a:ext uri="{FF2B5EF4-FFF2-40B4-BE49-F238E27FC236}">
                <a16:creationId xmlns:a16="http://schemas.microsoft.com/office/drawing/2014/main" id="{5956BF37-424F-FAA8-5281-2CB3E6D057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90050" y="-8338"/>
            <a:ext cx="4681728" cy="3511296"/>
          </a:xfrm>
          <a:prstGeom prst="rect">
            <a:avLst/>
          </a:prstGeom>
        </p:spPr>
      </p:pic>
      <p:pic>
        <p:nvPicPr>
          <p:cNvPr id="15" name="Picture 14" descr="A doll with blue eyes&#10;&#10;Description automatically generated with medium confidence">
            <a:extLst>
              <a:ext uri="{FF2B5EF4-FFF2-40B4-BE49-F238E27FC236}">
                <a16:creationId xmlns:a16="http://schemas.microsoft.com/office/drawing/2014/main" id="{3D08DFA6-E063-86A2-7628-4F5C8A1107E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61050" y="5356423"/>
            <a:ext cx="8077200" cy="6013252"/>
          </a:xfrm>
          <a:prstGeom prst="rect">
            <a:avLst/>
          </a:prstGeom>
        </p:spPr>
      </p:pic>
      <p:pic>
        <p:nvPicPr>
          <p:cNvPr id="20" name="Picture 19" descr="A doll wearing a dress&#10;&#10;Description automatically generated with low confidence">
            <a:extLst>
              <a:ext uri="{FF2B5EF4-FFF2-40B4-BE49-F238E27FC236}">
                <a16:creationId xmlns:a16="http://schemas.microsoft.com/office/drawing/2014/main" id="{889150BC-A08D-D185-7ABA-F84AB791D4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0" y="3450410"/>
            <a:ext cx="5892595" cy="7854875"/>
          </a:xfrm>
          <a:prstGeom prst="rect">
            <a:avLst/>
          </a:prstGeom>
        </p:spPr>
      </p:pic>
      <p:pic>
        <p:nvPicPr>
          <p:cNvPr id="23" name="Picture 22" descr="A picture containing toy, person, indoor, doll&#10;&#10;Description automatically generated">
            <a:extLst>
              <a:ext uri="{FF2B5EF4-FFF2-40B4-BE49-F238E27FC236}">
                <a16:creationId xmlns:a16="http://schemas.microsoft.com/office/drawing/2014/main" id="{AB27C1AB-B9EB-8BBD-B64F-983ABC706D6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3953938" y="0"/>
            <a:ext cx="6121024" cy="8169275"/>
          </a:xfrm>
          <a:prstGeom prst="rect">
            <a:avLst/>
          </a:prstGeom>
        </p:spPr>
      </p:pic>
      <p:sp>
        <p:nvSpPr>
          <p:cNvPr id="24" name="TextBox 23">
            <a:extLst>
              <a:ext uri="{FF2B5EF4-FFF2-40B4-BE49-F238E27FC236}">
                <a16:creationId xmlns:a16="http://schemas.microsoft.com/office/drawing/2014/main" id="{C18A1954-5C30-35C9-0F47-1842266BE863}"/>
              </a:ext>
            </a:extLst>
          </p:cNvPr>
          <p:cNvSpPr txBox="1"/>
          <p:nvPr/>
        </p:nvSpPr>
        <p:spPr>
          <a:xfrm>
            <a:off x="6565149" y="12059350"/>
            <a:ext cx="8473801" cy="230832"/>
          </a:xfrm>
          <a:prstGeom prst="rect">
            <a:avLst/>
          </a:prstGeom>
          <a:noFill/>
        </p:spPr>
        <p:txBody>
          <a:bodyPr wrap="square" rtlCol="0">
            <a:spAutoFit/>
          </a:bodyPr>
          <a:lstStyle/>
          <a:p>
            <a:r>
              <a:rPr lang="en-AU" sz="900">
                <a:hlinkClick r:id="rId12" tooltip="https://www.deviantart.com/paintmeblue-dolls/art/Disney-LE-Red-Jasmine-12-Version-OOAK-Doll-630381763"/>
              </a:rPr>
              <a:t>This Photo</a:t>
            </a:r>
            <a:r>
              <a:rPr lang="en-AU" sz="900"/>
              <a:t> by Unknown Author is licensed under </a:t>
            </a:r>
            <a:r>
              <a:rPr lang="en-AU" sz="900">
                <a:hlinkClick r:id="rId13" tooltip="https://creativecommons.org/licenses/by-nc-nd/3.0/"/>
              </a:rPr>
              <a:t>CC BY-NC-ND</a:t>
            </a:r>
            <a:endParaRPr lang="en-AU" sz="900"/>
          </a:p>
        </p:txBody>
      </p:sp>
      <p:pic>
        <p:nvPicPr>
          <p:cNvPr id="26" name="Picture 25" descr="A picture containing indoor&#10;&#10;Description automatically generated">
            <a:extLst>
              <a:ext uri="{FF2B5EF4-FFF2-40B4-BE49-F238E27FC236}">
                <a16:creationId xmlns:a16="http://schemas.microsoft.com/office/drawing/2014/main" id="{86AE2D6D-89D1-E43D-7643-A2B15387F82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3938250" y="6583950"/>
            <a:ext cx="6165850" cy="4722779"/>
          </a:xfrm>
          <a:prstGeom prst="rect">
            <a:avLst/>
          </a:prstGeom>
        </p:spPr>
      </p:pic>
      <p:pic>
        <p:nvPicPr>
          <p:cNvPr id="29" name="Picture 28" descr="A picture containing clothing, hairpiece&#10;&#10;Description automatically generated">
            <a:extLst>
              <a:ext uri="{FF2B5EF4-FFF2-40B4-BE49-F238E27FC236}">
                <a16:creationId xmlns:a16="http://schemas.microsoft.com/office/drawing/2014/main" id="{A88BFCD9-BF6C-43F2-15F0-9C7DBDED6A8B}"/>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90050" y="3477736"/>
            <a:ext cx="4648200" cy="2440306"/>
          </a:xfrm>
          <a:prstGeom prst="rect">
            <a:avLst/>
          </a:prstGeom>
        </p:spPr>
      </p:pic>
      <p:sp>
        <p:nvSpPr>
          <p:cNvPr id="3" name="Rectangle 2">
            <a:extLst>
              <a:ext uri="{FF2B5EF4-FFF2-40B4-BE49-F238E27FC236}">
                <a16:creationId xmlns:a16="http://schemas.microsoft.com/office/drawing/2014/main" id="{5033848B-4572-19DF-6D43-B65E1160751C}"/>
              </a:ext>
            </a:extLst>
          </p:cNvPr>
          <p:cNvSpPr/>
          <p:nvPr/>
        </p:nvSpPr>
        <p:spPr>
          <a:xfrm>
            <a:off x="-6350" y="0"/>
            <a:ext cx="20104100" cy="11522075"/>
          </a:xfrm>
          <a:prstGeom prst="rect">
            <a:avLst/>
          </a:prstGeom>
          <a:solidFill>
            <a:srgbClr val="385D8A">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28" name="Picture 4" descr="No photo description available.">
            <a:extLst>
              <a:ext uri="{FF2B5EF4-FFF2-40B4-BE49-F238E27FC236}">
                <a16:creationId xmlns:a16="http://schemas.microsoft.com/office/drawing/2014/main" id="{10F3979E-736F-9D9B-750B-552F7BBC29F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9250" y="168275"/>
            <a:ext cx="6762750" cy="1130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close-up of a tower&#10;&#10;Description automatically generated with low confidence">
            <a:extLst>
              <a:ext uri="{FF2B5EF4-FFF2-40B4-BE49-F238E27FC236}">
                <a16:creationId xmlns:a16="http://schemas.microsoft.com/office/drawing/2014/main" id="{67693191-7D97-90F1-8F23-05CED689CE7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0785" b="99676" l="9908" r="92237">
                        <a14:foregroundMark x1="63432" y1="96319" x2="63432" y2="96319"/>
                        <a14:foregroundMark x1="63432" y1="96319" x2="89122" y2="95510"/>
                        <a14:foregroundMark x1="89122" y1="95510" x2="92237" y2="98908"/>
                        <a14:foregroundMark x1="92237" y1="98908" x2="51379" y2="99676"/>
                        <a14:foregroundMark x1="70072" y1="69175" x2="78652" y2="71157"/>
                        <a14:foregroundMark x1="78652" y1="71157" x2="79111" y2="66828"/>
                        <a14:foregroundMark x1="79111" y1="66828" x2="79316" y2="66545"/>
                      </a14:backgroundRemoval>
                    </a14:imgEffect>
                  </a14:imgLayer>
                </a14:imgProps>
              </a:ext>
              <a:ext uri="{28A0092B-C50C-407E-A947-70E740481C1C}">
                <a14:useLocalDpi xmlns:a14="http://schemas.microsoft.com/office/drawing/2010/main" val="0"/>
              </a:ext>
            </a:extLst>
          </a:blip>
          <a:srcRect t="23183"/>
          <a:stretch/>
        </p:blipFill>
        <p:spPr>
          <a:xfrm>
            <a:off x="8832850" y="0"/>
            <a:ext cx="11511783" cy="11309349"/>
          </a:xfrm>
          <a:prstGeom prst="rect">
            <a:avLst/>
          </a:prstGeom>
        </p:spPr>
      </p:pic>
      <p:sp>
        <p:nvSpPr>
          <p:cNvPr id="27" name="bg object 17">
            <a:extLst>
              <a:ext uri="{FF2B5EF4-FFF2-40B4-BE49-F238E27FC236}">
                <a16:creationId xmlns:a16="http://schemas.microsoft.com/office/drawing/2014/main" id="{E6433EC2-AB4B-59D5-3009-638D54DB5F00}"/>
              </a:ext>
            </a:extLst>
          </p:cNvPr>
          <p:cNvSpPr/>
          <p:nvPr/>
        </p:nvSpPr>
        <p:spPr>
          <a:xfrm>
            <a:off x="0" y="0"/>
            <a:ext cx="10643870" cy="11308715"/>
          </a:xfrm>
          <a:custGeom>
            <a:avLst/>
            <a:gdLst/>
            <a:ahLst/>
            <a:cxnLst/>
            <a:rect l="l" t="t" r="r" b="b"/>
            <a:pathLst>
              <a:path w="10643870" h="11308715">
                <a:moveTo>
                  <a:pt x="7613621" y="0"/>
                </a:moveTo>
                <a:lnTo>
                  <a:pt x="0" y="0"/>
                </a:lnTo>
                <a:lnTo>
                  <a:pt x="0" y="11308556"/>
                </a:lnTo>
                <a:lnTo>
                  <a:pt x="10643749" y="11308556"/>
                </a:lnTo>
                <a:lnTo>
                  <a:pt x="7613621" y="0"/>
                </a:lnTo>
                <a:close/>
              </a:path>
            </a:pathLst>
          </a:custGeom>
          <a:solidFill>
            <a:srgbClr val="1C293C"/>
          </a:solidFill>
        </p:spPr>
        <p:txBody>
          <a:bodyPr wrap="square" lIns="0" tIns="0" rIns="0" bIns="0" rtlCol="0"/>
          <a:lstStyle/>
          <a:p>
            <a:endParaRPr lang="en-AU" sz="2400" dirty="0"/>
          </a:p>
        </p:txBody>
      </p:sp>
      <p:sp>
        <p:nvSpPr>
          <p:cNvPr id="19" name="object 19"/>
          <p:cNvSpPr txBox="1"/>
          <p:nvPr/>
        </p:nvSpPr>
        <p:spPr>
          <a:xfrm>
            <a:off x="727014" y="3755439"/>
            <a:ext cx="7849992" cy="3797835"/>
          </a:xfrm>
          <a:prstGeom prst="rect">
            <a:avLst/>
          </a:prstGeom>
        </p:spPr>
        <p:txBody>
          <a:bodyPr vert="horz" wrap="square" lIns="0" tIns="12065" rIns="0" bIns="0" rtlCol="0" anchor="ctr">
            <a:spAutoFit/>
          </a:bodyPr>
          <a:lstStyle/>
          <a:p>
            <a:pPr marL="12700">
              <a:lnSpc>
                <a:spcPct val="100000"/>
              </a:lnSpc>
              <a:spcBef>
                <a:spcPts val="95"/>
              </a:spcBef>
              <a:tabLst>
                <a:tab pos="7651115" algn="l"/>
              </a:tabLst>
            </a:pPr>
            <a: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t>DEM</a:t>
            </a:r>
            <a:r>
              <a:rPr lang="en-AU" sz="6600" b="1" spc="340" dirty="0">
                <a:solidFill>
                  <a:srgbClr val="FFFFFF"/>
                </a:solidFill>
                <a:latin typeface="Source Sans Pro" panose="020B0503030403020204" pitchFamily="34" charset="0"/>
                <a:ea typeface="Source Sans Pro" panose="020B0503030403020204" pitchFamily="34" charset="0"/>
                <a:cs typeface="SourceSansPro-SemiBold"/>
              </a:rPr>
              <a:t>Y</a:t>
            </a:r>
            <a:r>
              <a:rPr lang="en-AU" sz="6600" b="1" spc="320" dirty="0">
                <a:solidFill>
                  <a:srgbClr val="FFFFFF"/>
                </a:solidFill>
                <a:latin typeface="Source Sans Pro" panose="020B0503030403020204" pitchFamily="34" charset="0"/>
                <a:ea typeface="Source Sans Pro" panose="020B0503030403020204" pitchFamily="34" charset="0"/>
                <a:cs typeface="SourceSansPro-SemiBold"/>
              </a:rPr>
              <a:t>S</a:t>
            </a:r>
            <a: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t>TI</a:t>
            </a:r>
            <a:r>
              <a:rPr lang="en-AU" sz="6600" b="1" spc="440" dirty="0">
                <a:solidFill>
                  <a:srgbClr val="FFFFFF"/>
                </a:solidFill>
                <a:latin typeface="Source Sans Pro" panose="020B0503030403020204" pitchFamily="34" charset="0"/>
                <a:ea typeface="Source Sans Pro" panose="020B0503030403020204" pitchFamily="34" charset="0"/>
                <a:cs typeface="SourceSansPro-SemiBold"/>
              </a:rPr>
              <a:t>F</a:t>
            </a:r>
            <a: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t>YIN</a:t>
            </a:r>
            <a:r>
              <a:rPr lang="en-AU" sz="6600" b="1" spc="-5" dirty="0">
                <a:solidFill>
                  <a:srgbClr val="FFFFFF"/>
                </a:solidFill>
                <a:latin typeface="Source Sans Pro" panose="020B0503030403020204" pitchFamily="34" charset="0"/>
                <a:ea typeface="Source Sans Pro" panose="020B0503030403020204" pitchFamily="34" charset="0"/>
                <a:cs typeface="SourceSansPro-SemiBold"/>
              </a:rPr>
              <a:t>G</a:t>
            </a:r>
            <a:br>
              <a:rPr lang="en-AU" sz="6600" b="1" spc="-5" dirty="0">
                <a:solidFill>
                  <a:srgbClr val="FFFFFF"/>
                </a:solidFill>
                <a:latin typeface="Source Sans Pro" panose="020B0503030403020204" pitchFamily="34" charset="0"/>
                <a:ea typeface="Source Sans Pro" panose="020B0503030403020204" pitchFamily="34" charset="0"/>
                <a:cs typeface="SourceSansPro-SemiBold"/>
              </a:rPr>
            </a:br>
            <a: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t>ARTIFICIAL</a:t>
            </a:r>
            <a:b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br>
            <a:r>
              <a:rPr lang="en-AU" sz="6600" b="1" spc="484" dirty="0">
                <a:solidFill>
                  <a:srgbClr val="FFFFFF"/>
                </a:solidFill>
                <a:latin typeface="Source Sans Pro" panose="020B0503030403020204" pitchFamily="34" charset="0"/>
                <a:ea typeface="Source Sans Pro" panose="020B0503030403020204" pitchFamily="34" charset="0"/>
                <a:cs typeface="SourceSansPro-SemiBold"/>
              </a:rPr>
              <a:t>INTELLIGENCE</a:t>
            </a:r>
            <a:br>
              <a:rPr kumimoji="0" lang="en-US" sz="7200" b="1" i="0" u="none" strike="noStrike" kern="1200" cap="none" spc="0" normalizeH="0" baseline="0" noProof="0" dirty="0">
                <a:ln>
                  <a:noFill/>
                </a:ln>
                <a:solidFill>
                  <a:srgbClr val="FFFFFF"/>
                </a:solidFill>
                <a:effectLst/>
                <a:uLnTx/>
                <a:uFillTx/>
                <a:latin typeface="Source Sans Pro" panose="020B0503030403020204" pitchFamily="34" charset="0"/>
                <a:ea typeface="Source Sans Pro" panose="020B0503030403020204" pitchFamily="34" charset="0"/>
                <a:cs typeface="+mj-cs"/>
              </a:rPr>
            </a:br>
            <a:endParaRPr lang="en-US" sz="4800" b="1" dirty="0">
              <a:latin typeface="Source Sans Pro" panose="020B0503030403020204" pitchFamily="34" charset="0"/>
              <a:ea typeface="Source Sans Pro" panose="020B0503030403020204" pitchFamily="34" charset="0"/>
              <a:cs typeface="Arial"/>
            </a:endParaRPr>
          </a:p>
        </p:txBody>
      </p:sp>
      <p:sp>
        <p:nvSpPr>
          <p:cNvPr id="28" name="object 21">
            <a:extLst>
              <a:ext uri="{FF2B5EF4-FFF2-40B4-BE49-F238E27FC236}">
                <a16:creationId xmlns:a16="http://schemas.microsoft.com/office/drawing/2014/main" id="{711E85CB-0BA2-FD15-F9F0-2E5E76FA5B9D}"/>
              </a:ext>
            </a:extLst>
          </p:cNvPr>
          <p:cNvSpPr txBox="1"/>
          <p:nvPr/>
        </p:nvSpPr>
        <p:spPr>
          <a:xfrm>
            <a:off x="727014" y="8397875"/>
            <a:ext cx="7452828" cy="2114169"/>
          </a:xfrm>
          <a:prstGeom prst="rect">
            <a:avLst/>
          </a:prstGeom>
        </p:spPr>
        <p:txBody>
          <a:bodyPr vert="horz" wrap="square" lIns="0" tIns="125730" rIns="0" bIns="0" rtlCol="0">
            <a:spAutoFit/>
          </a:bodyPr>
          <a:lstStyle/>
          <a:p>
            <a:pPr marL="12700">
              <a:lnSpc>
                <a:spcPct val="100000"/>
              </a:lnSpc>
              <a:spcBef>
                <a:spcPts val="990"/>
              </a:spcBef>
            </a:pPr>
            <a:r>
              <a:rPr sz="2000" b="1" spc="15" dirty="0">
                <a:solidFill>
                  <a:srgbClr val="FFFFFF"/>
                </a:solidFill>
                <a:latin typeface="Source Sans Pro"/>
                <a:cs typeface="Source Sans Pro"/>
              </a:rPr>
              <a:t>Tim</a:t>
            </a:r>
            <a:r>
              <a:rPr sz="2000" b="1" spc="-10" dirty="0">
                <a:solidFill>
                  <a:srgbClr val="FFFFFF"/>
                </a:solidFill>
                <a:latin typeface="Source Sans Pro"/>
                <a:cs typeface="Source Sans Pro"/>
              </a:rPr>
              <a:t> </a:t>
            </a:r>
            <a:r>
              <a:rPr sz="2000" b="1" spc="10" dirty="0">
                <a:solidFill>
                  <a:srgbClr val="FFFFFF"/>
                </a:solidFill>
                <a:latin typeface="Source Sans Pro"/>
                <a:cs typeface="Source Sans Pro"/>
              </a:rPr>
              <a:t>Miller</a:t>
            </a:r>
            <a:endParaRPr sz="2000" dirty="0">
              <a:latin typeface="Source Sans Pro"/>
              <a:cs typeface="Source Sans Pro"/>
            </a:endParaRPr>
          </a:p>
          <a:p>
            <a:pPr marL="12700" marR="1173480">
              <a:lnSpc>
                <a:spcPct val="104200"/>
              </a:lnSpc>
              <a:spcBef>
                <a:spcPts val="825"/>
              </a:spcBef>
            </a:pPr>
            <a:r>
              <a:rPr sz="2000" spc="15" dirty="0">
                <a:solidFill>
                  <a:srgbClr val="FFFFFF"/>
                </a:solidFill>
                <a:latin typeface="Source Sans Pro"/>
                <a:cs typeface="Source Sans Pro"/>
              </a:rPr>
              <a:t>School</a:t>
            </a:r>
            <a:r>
              <a:rPr sz="2000" dirty="0">
                <a:solidFill>
                  <a:srgbClr val="FFFFFF"/>
                </a:solidFill>
                <a:latin typeface="Source Sans Pro"/>
                <a:cs typeface="Source Sans Pro"/>
              </a:rPr>
              <a:t> </a:t>
            </a:r>
            <a:r>
              <a:rPr sz="2000" spc="10" dirty="0">
                <a:solidFill>
                  <a:srgbClr val="FFFFFF"/>
                </a:solidFill>
                <a:latin typeface="Source Sans Pro"/>
                <a:cs typeface="Source Sans Pro"/>
              </a:rPr>
              <a:t>of</a:t>
            </a:r>
            <a:r>
              <a:rPr sz="2000" dirty="0">
                <a:solidFill>
                  <a:srgbClr val="FFFFFF"/>
                </a:solidFill>
                <a:latin typeface="Source Sans Pro"/>
                <a:cs typeface="Source Sans Pro"/>
              </a:rPr>
              <a:t> </a:t>
            </a:r>
            <a:r>
              <a:rPr lang="en-AU" sz="2000" spc="15" dirty="0">
                <a:solidFill>
                  <a:srgbClr val="FFFFFF"/>
                </a:solidFill>
                <a:latin typeface="Source Sans Pro"/>
                <a:cs typeface="Source Sans Pro"/>
              </a:rPr>
              <a:t>Electrical Engineering and Computer Science</a:t>
            </a:r>
            <a:endParaRPr sz="2000" dirty="0">
              <a:latin typeface="Source Sans Pro"/>
              <a:cs typeface="Source Sans Pro"/>
            </a:endParaRPr>
          </a:p>
          <a:p>
            <a:pPr marL="12700">
              <a:lnSpc>
                <a:spcPct val="100000"/>
              </a:lnSpc>
              <a:spcBef>
                <a:spcPts val="75"/>
              </a:spcBef>
            </a:pPr>
            <a:r>
              <a:rPr lang="en-AU" sz="2000" spc="5" dirty="0">
                <a:solidFill>
                  <a:srgbClr val="FFFFFF"/>
                </a:solidFill>
                <a:latin typeface="Source Sans Pro"/>
                <a:cs typeface="Source Sans Pro"/>
              </a:rPr>
              <a:t>The University of Queensland, Australia</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E: timothy.miller@uq.edu.au</a:t>
            </a:r>
          </a:p>
          <a:p>
            <a:pPr marL="12700">
              <a:lnSpc>
                <a:spcPct val="100000"/>
              </a:lnSpc>
              <a:spcBef>
                <a:spcPts val="75"/>
              </a:spcBef>
            </a:pPr>
            <a:r>
              <a:rPr lang="en-AU" sz="2000" spc="5" dirty="0">
                <a:solidFill>
                  <a:srgbClr val="FFFFFF"/>
                </a:solidFill>
                <a:latin typeface="Source Sans Pro"/>
                <a:cs typeface="Source Sans Pro"/>
              </a:rPr>
              <a:t>T: @tmiller_uq</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W: https://uqtmiller.github.io/</a:t>
            </a:r>
            <a:endParaRPr sz="2000" dirty="0">
              <a:latin typeface="Source Sans Pro"/>
              <a:cs typeface="Source Sans Pro"/>
            </a:endParaRPr>
          </a:p>
        </p:txBody>
      </p:sp>
    </p:spTree>
    <p:extLst>
      <p:ext uri="{BB962C8B-B14F-4D97-AF65-F5344CB8AC3E}">
        <p14:creationId xmlns:p14="http://schemas.microsoft.com/office/powerpoint/2010/main" val="219382318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1308555"/>
          </a:xfrm>
          <a:prstGeom prst="rect">
            <a:avLst/>
          </a:prstGeom>
        </p:spPr>
      </p:pic>
      <p:sp>
        <p:nvSpPr>
          <p:cNvPr id="3" name="object 3"/>
          <p:cNvSpPr txBox="1"/>
          <p:nvPr/>
        </p:nvSpPr>
        <p:spPr>
          <a:xfrm>
            <a:off x="1086742" y="4005502"/>
            <a:ext cx="8566785" cy="3250565"/>
          </a:xfrm>
          <a:prstGeom prst="rect">
            <a:avLst/>
          </a:prstGeom>
        </p:spPr>
        <p:txBody>
          <a:bodyPr vert="horz" wrap="square" lIns="0" tIns="117475" rIns="0" bIns="0" rtlCol="0">
            <a:spAutoFit/>
          </a:bodyPr>
          <a:lstStyle/>
          <a:p>
            <a:pPr marL="12700" marR="5080">
              <a:lnSpc>
                <a:spcPts val="8240"/>
              </a:lnSpc>
              <a:spcBef>
                <a:spcPts val="925"/>
              </a:spcBef>
              <a:tabLst>
                <a:tab pos="7343140" algn="l"/>
              </a:tabLst>
            </a:pPr>
            <a:r>
              <a:rPr sz="7400" b="1" spc="750" dirty="0">
                <a:solidFill>
                  <a:srgbClr val="44C3CF"/>
                </a:solidFill>
                <a:latin typeface="Source Sans Pro SemiBold" panose="020B0503030403020204" pitchFamily="34" charset="0"/>
                <a:ea typeface="Source Sans Pro SemiBold" panose="020B0503030403020204" pitchFamily="34" charset="0"/>
                <a:cs typeface="SourceSansPro-SemiBold"/>
              </a:rPr>
              <a:t>APPLIC</a:t>
            </a:r>
            <a:r>
              <a:rPr sz="7400" b="1" spc="275" dirty="0">
                <a:solidFill>
                  <a:srgbClr val="44C3CF"/>
                </a:solidFill>
                <a:latin typeface="Source Sans Pro SemiBold" panose="020B0503030403020204" pitchFamily="34" charset="0"/>
                <a:ea typeface="Source Sans Pro SemiBold" panose="020B0503030403020204" pitchFamily="34" charset="0"/>
                <a:cs typeface="SourceSansPro-SemiBold"/>
              </a:rPr>
              <a:t>A</a:t>
            </a:r>
            <a:r>
              <a:rPr sz="7400" b="1" spc="750" dirty="0">
                <a:solidFill>
                  <a:srgbClr val="44C3CF"/>
                </a:solidFill>
                <a:latin typeface="Source Sans Pro SemiBold" panose="020B0503030403020204" pitchFamily="34" charset="0"/>
                <a:ea typeface="Source Sans Pro SemiBold" panose="020B0503030403020204" pitchFamily="34" charset="0"/>
                <a:cs typeface="SourceSansPro-SemiBold"/>
              </a:rPr>
              <a:t>TION</a:t>
            </a:r>
            <a:r>
              <a:rPr sz="7400" b="1" spc="10" dirty="0">
                <a:solidFill>
                  <a:srgbClr val="44C3CF"/>
                </a:solidFill>
                <a:latin typeface="Source Sans Pro SemiBold" panose="020B0503030403020204" pitchFamily="34" charset="0"/>
                <a:ea typeface="Source Sans Pro SemiBold" panose="020B0503030403020204" pitchFamily="34" charset="0"/>
                <a:cs typeface="SourceSansPro-SemiBold"/>
              </a:rPr>
              <a:t>S</a:t>
            </a:r>
            <a:r>
              <a:rPr sz="7400" b="1" dirty="0">
                <a:solidFill>
                  <a:srgbClr val="44C3CF"/>
                </a:solidFill>
                <a:latin typeface="Source Sans Pro SemiBold" panose="020B0503030403020204" pitchFamily="34" charset="0"/>
                <a:ea typeface="Source Sans Pro SemiBold" panose="020B0503030403020204" pitchFamily="34" charset="0"/>
                <a:cs typeface="SourceSansPro-SemiBold"/>
              </a:rPr>
              <a:t>	</a:t>
            </a:r>
            <a:r>
              <a:rPr sz="7400" b="1" spc="750" dirty="0">
                <a:solidFill>
                  <a:srgbClr val="44C3CF"/>
                </a:solidFill>
                <a:latin typeface="Source Sans Pro SemiBold" panose="020B0503030403020204" pitchFamily="34" charset="0"/>
                <a:ea typeface="Source Sans Pro SemiBold" panose="020B0503030403020204" pitchFamily="34" charset="0"/>
                <a:cs typeface="SourceSansPro-SemiBold"/>
              </a:rPr>
              <a:t>O</a:t>
            </a:r>
            <a:r>
              <a:rPr sz="7400" b="1" spc="5" dirty="0">
                <a:solidFill>
                  <a:srgbClr val="44C3CF"/>
                </a:solidFill>
                <a:latin typeface="Source Sans Pro SemiBold" panose="020B0503030403020204" pitchFamily="34" charset="0"/>
                <a:ea typeface="Source Sans Pro SemiBold" panose="020B0503030403020204" pitchFamily="34" charset="0"/>
                <a:cs typeface="SourceSansPro-SemiBold"/>
              </a:rPr>
              <a:t>F  </a:t>
            </a:r>
            <a:r>
              <a:rPr sz="7400" b="1" spc="660" dirty="0">
                <a:solidFill>
                  <a:srgbClr val="FFFFFF"/>
                </a:solidFill>
                <a:latin typeface="Source Sans Pro SemiBold" panose="020B0503030403020204" pitchFamily="34" charset="0"/>
                <a:ea typeface="Source Sans Pro SemiBold" panose="020B0503030403020204" pitchFamily="34" charset="0"/>
                <a:cs typeface="SourceSansPro-SemiBold"/>
              </a:rPr>
              <a:t>ARTIFICIAL</a:t>
            </a:r>
            <a:endParaRPr sz="7400" b="1" dirty="0">
              <a:latin typeface="Source Sans Pro SemiBold" panose="020B0503030403020204" pitchFamily="34" charset="0"/>
              <a:ea typeface="Source Sans Pro SemiBold" panose="020B0503030403020204" pitchFamily="34" charset="0"/>
              <a:cs typeface="SourceSansPro-SemiBold"/>
            </a:endParaRPr>
          </a:p>
          <a:p>
            <a:pPr marL="12700">
              <a:lnSpc>
                <a:spcPts val="8080"/>
              </a:lnSpc>
            </a:pPr>
            <a:r>
              <a:rPr sz="7400" b="1" spc="690" dirty="0">
                <a:solidFill>
                  <a:srgbClr val="FFFFFF"/>
                </a:solidFill>
                <a:latin typeface="Source Sans Pro SemiBold" panose="020B0503030403020204" pitchFamily="34" charset="0"/>
                <a:ea typeface="Source Sans Pro SemiBold" panose="020B0503030403020204" pitchFamily="34" charset="0"/>
                <a:cs typeface="SourceSansPro-SemiBold"/>
              </a:rPr>
              <a:t>INTELLIGENCE?</a:t>
            </a:r>
            <a:endParaRPr sz="7400" b="1" dirty="0">
              <a:latin typeface="Source Sans Pro SemiBold" panose="020B0503030403020204" pitchFamily="34" charset="0"/>
              <a:ea typeface="Source Sans Pro SemiBold" panose="020B0503030403020204" pitchFamily="34" charset="0"/>
              <a:cs typeface="SourceSansPro-SemiBold"/>
            </a:endParaRP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9423796" y="0"/>
              <a:ext cx="10680303" cy="11308555"/>
            </a:xfrm>
            <a:prstGeom prst="rect">
              <a:avLst/>
            </a:prstGeom>
          </p:spPr>
        </p:pic>
        <p:sp>
          <p:nvSpPr>
            <p:cNvPr id="4" name="object 4"/>
            <p:cNvSpPr/>
            <p:nvPr/>
          </p:nvSpPr>
          <p:spPr>
            <a:xfrm>
              <a:off x="0" y="0"/>
              <a:ext cx="12738100" cy="11308715"/>
            </a:xfrm>
            <a:custGeom>
              <a:avLst/>
              <a:gdLst/>
              <a:ahLst/>
              <a:cxnLst/>
              <a:rect l="l" t="t" r="r" b="b"/>
              <a:pathLst>
                <a:path w="12738100" h="11308715">
                  <a:moveTo>
                    <a:pt x="9707798" y="0"/>
                  </a:moveTo>
                  <a:lnTo>
                    <a:pt x="0" y="0"/>
                  </a:lnTo>
                  <a:lnTo>
                    <a:pt x="0" y="11308556"/>
                  </a:lnTo>
                  <a:lnTo>
                    <a:pt x="12737915" y="11308556"/>
                  </a:lnTo>
                  <a:lnTo>
                    <a:pt x="9707798" y="0"/>
                  </a:lnTo>
                  <a:close/>
                </a:path>
              </a:pathLst>
            </a:custGeom>
            <a:solidFill>
              <a:srgbClr val="EEEDED"/>
            </a:solidFill>
          </p:spPr>
          <p:txBody>
            <a:bodyPr wrap="square" lIns="0" tIns="0" rIns="0" bIns="0" rtlCol="0"/>
            <a:lstStyle/>
            <a:p>
              <a:endParaRPr/>
            </a:p>
          </p:txBody>
        </p:sp>
      </p:grpSp>
      <p:sp>
        <p:nvSpPr>
          <p:cNvPr id="5" name="object 5"/>
          <p:cNvSpPr txBox="1"/>
          <p:nvPr/>
        </p:nvSpPr>
        <p:spPr>
          <a:xfrm>
            <a:off x="1086742" y="929679"/>
            <a:ext cx="6834505" cy="779780"/>
          </a:xfrm>
          <a:prstGeom prst="rect">
            <a:avLst/>
          </a:prstGeom>
        </p:spPr>
        <p:txBody>
          <a:bodyPr vert="horz" wrap="square" lIns="0" tIns="12065" rIns="0" bIns="0" rtlCol="0">
            <a:spAutoFit/>
          </a:bodyPr>
          <a:lstStyle/>
          <a:p>
            <a:pPr marL="12700">
              <a:lnSpc>
                <a:spcPct val="100000"/>
              </a:lnSpc>
              <a:spcBef>
                <a:spcPts val="95"/>
              </a:spcBef>
              <a:tabLst>
                <a:tab pos="3428365" algn="l"/>
              </a:tabLst>
            </a:pPr>
            <a:r>
              <a:rPr sz="4950" b="1" spc="409" dirty="0">
                <a:solidFill>
                  <a:srgbClr val="094183"/>
                </a:solidFill>
                <a:latin typeface="Source Sans Pro SemiBold" panose="020B0503030403020204" pitchFamily="34" charset="0"/>
                <a:ea typeface="Source Sans Pro SemiBold" panose="020B0503030403020204" pitchFamily="34" charset="0"/>
                <a:cs typeface="SourceSansPro-SemiBold"/>
              </a:rPr>
              <a:t>BUSINESS	</a:t>
            </a:r>
            <a:r>
              <a:rPr sz="4950" b="1" spc="365" dirty="0">
                <a:solidFill>
                  <a:srgbClr val="094183"/>
                </a:solidFill>
                <a:latin typeface="Source Sans Pro SemiBold" panose="020B0503030403020204" pitchFamily="34" charset="0"/>
                <a:ea typeface="Source Sans Pro SemiBold" panose="020B0503030403020204" pitchFamily="34" charset="0"/>
                <a:cs typeface="SourceSansPro-SemiBold"/>
              </a:rPr>
              <a:t>ANALYTICS</a:t>
            </a:r>
            <a:endParaRPr sz="4950" b="1" dirty="0">
              <a:latin typeface="Source Sans Pro SemiBold" panose="020B0503030403020204" pitchFamily="34" charset="0"/>
              <a:ea typeface="Source Sans Pro SemiBold" panose="020B0503030403020204" pitchFamily="34" charset="0"/>
              <a:cs typeface="SourceSansPro-SemiBold"/>
            </a:endParaRPr>
          </a:p>
        </p:txBody>
      </p:sp>
      <p:sp>
        <p:nvSpPr>
          <p:cNvPr id="6" name="object 6"/>
          <p:cNvSpPr txBox="1"/>
          <p:nvPr/>
        </p:nvSpPr>
        <p:spPr>
          <a:xfrm>
            <a:off x="1086742" y="3688339"/>
            <a:ext cx="7746365" cy="6388735"/>
          </a:xfrm>
          <a:prstGeom prst="rect">
            <a:avLst/>
          </a:prstGeom>
        </p:spPr>
        <p:txBody>
          <a:bodyPr vert="horz" wrap="square" lIns="0" tIns="12065" rIns="0" bIns="0" rtlCol="0">
            <a:spAutoFit/>
          </a:bodyPr>
          <a:lstStyle/>
          <a:p>
            <a:pPr marL="12700">
              <a:lnSpc>
                <a:spcPct val="100000"/>
              </a:lnSpc>
              <a:spcBef>
                <a:spcPts val="95"/>
              </a:spcBef>
            </a:pPr>
            <a:r>
              <a:rPr sz="4950" spc="-5" dirty="0">
                <a:solidFill>
                  <a:srgbClr val="094183"/>
                </a:solidFill>
                <a:latin typeface="Source Sans Pro Light" panose="020B0403030403020204" pitchFamily="34" charset="0"/>
                <a:ea typeface="Source Sans Pro Light" panose="020B0403030403020204" pitchFamily="34" charset="0"/>
                <a:cs typeface="SourceSansPro-Light"/>
              </a:rPr>
              <a:t>Modelling</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customer</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 behaviour</a:t>
            </a:r>
            <a:endParaRPr sz="4950" dirty="0">
              <a:latin typeface="Source Sans Pro Light" panose="020B0403030403020204" pitchFamily="34" charset="0"/>
              <a:ea typeface="Source Sans Pro Light" panose="020B0403030403020204" pitchFamily="34" charset="0"/>
              <a:cs typeface="SourceSansPro-Light"/>
            </a:endParaRPr>
          </a:p>
          <a:p>
            <a:pPr marL="12700" marR="2371725">
              <a:lnSpc>
                <a:spcPts val="11040"/>
              </a:lnSpc>
              <a:spcBef>
                <a:spcPts val="1220"/>
              </a:spcBef>
            </a:pP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Market</a:t>
            </a:r>
            <a:r>
              <a:rPr sz="4950" spc="-9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segmentation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Sales</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prediction</a:t>
            </a:r>
            <a:endParaRPr sz="4950" dirty="0">
              <a:latin typeface="Source Sans Pro Light" panose="020B0403030403020204" pitchFamily="34" charset="0"/>
              <a:ea typeface="Source Sans Pro Light" panose="020B0403030403020204" pitchFamily="34" charset="0"/>
              <a:cs typeface="SourceSansPro-Light"/>
            </a:endParaRPr>
          </a:p>
          <a:p>
            <a:pPr marL="12700" marR="924560">
              <a:lnSpc>
                <a:spcPts val="11040"/>
              </a:lnSpc>
            </a:pPr>
            <a:r>
              <a:rPr sz="4950" spc="-30" dirty="0">
                <a:solidFill>
                  <a:srgbClr val="094183"/>
                </a:solidFill>
                <a:latin typeface="Source Sans Pro Light" panose="020B0403030403020204" pitchFamily="34" charset="0"/>
                <a:ea typeface="Source Sans Pro Light" panose="020B0403030403020204" pitchFamily="34" charset="0"/>
                <a:cs typeface="SourceSansPro-Light"/>
              </a:rPr>
              <a:t>Customer</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churn</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prediction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Logistics</a:t>
            </a:r>
            <a:endParaRPr sz="4950" dirty="0">
              <a:latin typeface="Source Sans Pro Light" panose="020B0403030403020204" pitchFamily="34" charset="0"/>
              <a:ea typeface="Source Sans Pro Light" panose="020B0403030403020204" pitchFamily="34" charset="0"/>
              <a:cs typeface="SourceSansPro-Light"/>
            </a:endParaRPr>
          </a:p>
        </p:txBody>
      </p:sp>
      <p:grpSp>
        <p:nvGrpSpPr>
          <p:cNvPr id="7" name="object 7"/>
          <p:cNvGrpSpPr/>
          <p:nvPr/>
        </p:nvGrpSpPr>
        <p:grpSpPr>
          <a:xfrm>
            <a:off x="1099442" y="4794827"/>
            <a:ext cx="9554210" cy="4206875"/>
            <a:chOff x="1099442" y="4794827"/>
            <a:chExt cx="9554210" cy="4206875"/>
          </a:xfrm>
        </p:grpSpPr>
        <p:sp>
          <p:nvSpPr>
            <p:cNvPr id="8" name="object 8"/>
            <p:cNvSpPr/>
            <p:nvPr/>
          </p:nvSpPr>
          <p:spPr>
            <a:xfrm>
              <a:off x="1099442" y="4800063"/>
              <a:ext cx="9554210"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a:p>
          </p:txBody>
        </p:sp>
        <p:sp>
          <p:nvSpPr>
            <p:cNvPr id="9" name="object 9"/>
            <p:cNvSpPr/>
            <p:nvPr/>
          </p:nvSpPr>
          <p:spPr>
            <a:xfrm>
              <a:off x="1099442" y="6191853"/>
              <a:ext cx="9554210"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a:p>
          </p:txBody>
        </p:sp>
        <p:sp>
          <p:nvSpPr>
            <p:cNvPr id="10" name="object 10"/>
            <p:cNvSpPr/>
            <p:nvPr/>
          </p:nvSpPr>
          <p:spPr>
            <a:xfrm>
              <a:off x="1099442" y="7604585"/>
              <a:ext cx="9554210"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a:p>
          </p:txBody>
        </p:sp>
        <p:sp>
          <p:nvSpPr>
            <p:cNvPr id="11" name="object 11"/>
            <p:cNvSpPr/>
            <p:nvPr/>
          </p:nvSpPr>
          <p:spPr>
            <a:xfrm>
              <a:off x="1099442" y="8996374"/>
              <a:ext cx="9554210"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a:p>
          </p:txBody>
        </p:sp>
      </p:gr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Online Media 11">
            <a:hlinkClick r:id="" action="ppaction://media"/>
            <a:extLst>
              <a:ext uri="{FF2B5EF4-FFF2-40B4-BE49-F238E27FC236}">
                <a16:creationId xmlns:a16="http://schemas.microsoft.com/office/drawing/2014/main" id="{29E8B8D2-2C38-435C-B74C-1D86B5F80A38}"/>
              </a:ext>
            </a:extLst>
          </p:cNvPr>
          <p:cNvPicPr>
            <a:picLocks noRot="1" noChangeAspect="1"/>
          </p:cNvPicPr>
          <p:nvPr>
            <a:videoFile r:link="rId1"/>
          </p:nvPr>
        </p:nvPicPr>
        <p:blipFill>
          <a:blip r:embed="rId4"/>
          <a:stretch>
            <a:fillRect/>
          </a:stretch>
        </p:blipFill>
        <p:spPr>
          <a:xfrm>
            <a:off x="-158750" y="0"/>
            <a:ext cx="20269200" cy="11401426"/>
          </a:xfrm>
          <a:prstGeom prst="rect">
            <a:avLst/>
          </a:prstGeom>
        </p:spPr>
      </p:pic>
      <p:sp>
        <p:nvSpPr>
          <p:cNvPr id="5" name="Title 4">
            <a:extLst>
              <a:ext uri="{FF2B5EF4-FFF2-40B4-BE49-F238E27FC236}">
                <a16:creationId xmlns:a16="http://schemas.microsoft.com/office/drawing/2014/main" id="{E575F7CB-B79D-55A6-B5B2-C991C54919D4}"/>
              </a:ext>
            </a:extLst>
          </p:cNvPr>
          <p:cNvSpPr>
            <a:spLocks noGrp="1"/>
          </p:cNvSpPr>
          <p:nvPr>
            <p:ph type="title"/>
          </p:nvPr>
        </p:nvSpPr>
        <p:spPr/>
        <p:txBody>
          <a:bodyPr/>
          <a:lstStyle/>
          <a:p>
            <a:endParaRPr lang="en-AU"/>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3916571" y="0"/>
              <a:ext cx="16187517" cy="11308555"/>
            </a:xfrm>
            <a:prstGeom prst="rect">
              <a:avLst/>
            </a:prstGeom>
          </p:spPr>
        </p:pic>
        <p:sp>
          <p:nvSpPr>
            <p:cNvPr id="4" name="object 4"/>
            <p:cNvSpPr/>
            <p:nvPr/>
          </p:nvSpPr>
          <p:spPr>
            <a:xfrm>
              <a:off x="0" y="0"/>
              <a:ext cx="7273925" cy="11308715"/>
            </a:xfrm>
            <a:custGeom>
              <a:avLst/>
              <a:gdLst/>
              <a:ahLst/>
              <a:cxnLst/>
              <a:rect l="l" t="t" r="r" b="b"/>
              <a:pathLst>
                <a:path w="7273925" h="11308715">
                  <a:moveTo>
                    <a:pt x="4243525" y="0"/>
                  </a:moveTo>
                  <a:lnTo>
                    <a:pt x="0" y="0"/>
                  </a:lnTo>
                  <a:lnTo>
                    <a:pt x="0" y="11308556"/>
                  </a:lnTo>
                  <a:lnTo>
                    <a:pt x="7273642" y="11308556"/>
                  </a:lnTo>
                  <a:lnTo>
                    <a:pt x="4243525"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2507615" cy="779780"/>
          </a:xfrm>
          <a:prstGeom prst="rect">
            <a:avLst/>
          </a:prstGeom>
        </p:spPr>
        <p:txBody>
          <a:bodyPr vert="horz" wrap="square" lIns="0" tIns="12065" rIns="0" bIns="0" rtlCol="0">
            <a:spAutoFit/>
          </a:bodyPr>
          <a:lstStyle/>
          <a:p>
            <a:pPr marL="12700">
              <a:lnSpc>
                <a:spcPct val="100000"/>
              </a:lnSpc>
              <a:spcBef>
                <a:spcPts val="95"/>
              </a:spcBef>
            </a:pPr>
            <a:r>
              <a:rPr spc="484" dirty="0">
                <a:solidFill>
                  <a:srgbClr val="094183"/>
                </a:solidFill>
                <a:latin typeface="Source Sans Pro SemiBold" panose="020B0503030403020204" pitchFamily="34" charset="0"/>
                <a:ea typeface="Source Sans Pro SemiBold" panose="020B0503030403020204" pitchFamily="34" charset="0"/>
              </a:rPr>
              <a:t>HE</a:t>
            </a:r>
            <a:r>
              <a:rPr spc="-5" dirty="0">
                <a:solidFill>
                  <a:srgbClr val="094183"/>
                </a:solidFill>
                <a:latin typeface="Source Sans Pro SemiBold" panose="020B0503030403020204" pitchFamily="34" charset="0"/>
                <a:ea typeface="Source Sans Pro SemiBold" panose="020B0503030403020204" pitchFamily="34" charset="0"/>
              </a:rPr>
              <a:t>A</a:t>
            </a:r>
            <a:r>
              <a:rPr spc="-500" dirty="0">
                <a:solidFill>
                  <a:srgbClr val="094183"/>
                </a:solidFill>
                <a:latin typeface="Source Sans Pro SemiBold" panose="020B0503030403020204" pitchFamily="34" charset="0"/>
                <a:ea typeface="Source Sans Pro SemiBold" panose="020B0503030403020204" pitchFamily="34" charset="0"/>
              </a:rPr>
              <a:t> </a:t>
            </a:r>
            <a:r>
              <a:rPr spc="-105" dirty="0">
                <a:solidFill>
                  <a:srgbClr val="094183"/>
                </a:solidFill>
                <a:latin typeface="Source Sans Pro SemiBold" panose="020B0503030403020204" pitchFamily="34" charset="0"/>
                <a:ea typeface="Source Sans Pro SemiBold" panose="020B0503030403020204" pitchFamily="34" charset="0"/>
              </a:rPr>
              <a:t>L</a:t>
            </a:r>
            <a:r>
              <a:rPr spc="484" dirty="0">
                <a:solidFill>
                  <a:srgbClr val="094183"/>
                </a:solidFill>
                <a:latin typeface="Source Sans Pro SemiBold" panose="020B0503030403020204" pitchFamily="34" charset="0"/>
                <a:ea typeface="Source Sans Pro SemiBold" panose="020B0503030403020204" pitchFamily="34" charset="0"/>
              </a:rPr>
              <a:t>T</a:t>
            </a:r>
            <a:r>
              <a:rPr spc="-5" dirty="0">
                <a:solidFill>
                  <a:srgbClr val="094183"/>
                </a:solidFill>
                <a:latin typeface="Source Sans Pro SemiBold" panose="020B0503030403020204" pitchFamily="34" charset="0"/>
                <a:ea typeface="Source Sans Pro SemiBold" panose="020B0503030403020204" pitchFamily="34" charset="0"/>
              </a:rPr>
              <a:t>H</a:t>
            </a:r>
            <a:r>
              <a:rPr spc="-500" dirty="0">
                <a:solidFill>
                  <a:srgbClr val="094183"/>
                </a:solidFill>
                <a:latin typeface="Source Sans Pro SemiBold" panose="020B0503030403020204" pitchFamily="34" charset="0"/>
                <a:ea typeface="Source Sans Pro SemiBold" panose="020B0503030403020204" pitchFamily="34" charset="0"/>
              </a:rPr>
              <a:t> </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099" cy="11308555"/>
            </a:xfrm>
            <a:prstGeom prst="rect">
              <a:avLst/>
            </a:prstGeom>
          </p:spPr>
        </p:pic>
        <p:sp>
          <p:nvSpPr>
            <p:cNvPr id="4" name="object 4"/>
            <p:cNvSpPr/>
            <p:nvPr/>
          </p:nvSpPr>
          <p:spPr>
            <a:xfrm>
              <a:off x="0" y="0"/>
              <a:ext cx="10643870" cy="11308715"/>
            </a:xfrm>
            <a:custGeom>
              <a:avLst/>
              <a:gdLst/>
              <a:ahLst/>
              <a:cxnLst/>
              <a:rect l="l" t="t" r="r" b="b"/>
              <a:pathLst>
                <a:path w="10643870" h="11308715">
                  <a:moveTo>
                    <a:pt x="7613621" y="0"/>
                  </a:moveTo>
                  <a:lnTo>
                    <a:pt x="0" y="0"/>
                  </a:lnTo>
                  <a:lnTo>
                    <a:pt x="0" y="11308556"/>
                  </a:lnTo>
                  <a:lnTo>
                    <a:pt x="10643749" y="11308556"/>
                  </a:lnTo>
                  <a:lnTo>
                    <a:pt x="7613621"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2507615" cy="779780"/>
          </a:xfrm>
          <a:prstGeom prst="rect">
            <a:avLst/>
          </a:prstGeom>
        </p:spPr>
        <p:txBody>
          <a:bodyPr vert="horz" wrap="square" lIns="0" tIns="12065" rIns="0" bIns="0" rtlCol="0">
            <a:spAutoFit/>
          </a:bodyPr>
          <a:lstStyle/>
          <a:p>
            <a:pPr marL="12700">
              <a:lnSpc>
                <a:spcPct val="100000"/>
              </a:lnSpc>
              <a:spcBef>
                <a:spcPts val="95"/>
              </a:spcBef>
            </a:pPr>
            <a:r>
              <a:rPr spc="484" dirty="0">
                <a:solidFill>
                  <a:srgbClr val="094183"/>
                </a:solidFill>
                <a:latin typeface="Source Sans Pro SemiBold" panose="020B0503030403020204" pitchFamily="34" charset="0"/>
                <a:ea typeface="Source Sans Pro SemiBold" panose="020B0503030403020204" pitchFamily="34" charset="0"/>
              </a:rPr>
              <a:t>HE</a:t>
            </a:r>
            <a:r>
              <a:rPr spc="-5" dirty="0">
                <a:solidFill>
                  <a:srgbClr val="094183"/>
                </a:solidFill>
                <a:latin typeface="Source Sans Pro SemiBold" panose="020B0503030403020204" pitchFamily="34" charset="0"/>
                <a:ea typeface="Source Sans Pro SemiBold" panose="020B0503030403020204" pitchFamily="34" charset="0"/>
              </a:rPr>
              <a:t>A</a:t>
            </a:r>
            <a:r>
              <a:rPr spc="-500" dirty="0">
                <a:solidFill>
                  <a:srgbClr val="094183"/>
                </a:solidFill>
                <a:latin typeface="Source Sans Pro SemiBold" panose="020B0503030403020204" pitchFamily="34" charset="0"/>
                <a:ea typeface="Source Sans Pro SemiBold" panose="020B0503030403020204" pitchFamily="34" charset="0"/>
              </a:rPr>
              <a:t> </a:t>
            </a:r>
            <a:r>
              <a:rPr spc="-105" dirty="0">
                <a:solidFill>
                  <a:srgbClr val="094183"/>
                </a:solidFill>
                <a:latin typeface="Source Sans Pro SemiBold" panose="020B0503030403020204" pitchFamily="34" charset="0"/>
                <a:ea typeface="Source Sans Pro SemiBold" panose="020B0503030403020204" pitchFamily="34" charset="0"/>
              </a:rPr>
              <a:t>L</a:t>
            </a:r>
            <a:r>
              <a:rPr spc="484" dirty="0">
                <a:solidFill>
                  <a:srgbClr val="094183"/>
                </a:solidFill>
                <a:latin typeface="Source Sans Pro SemiBold" panose="020B0503030403020204" pitchFamily="34" charset="0"/>
                <a:ea typeface="Source Sans Pro SemiBold" panose="020B0503030403020204" pitchFamily="34" charset="0"/>
              </a:rPr>
              <a:t>T</a:t>
            </a:r>
            <a:r>
              <a:rPr spc="-5" dirty="0">
                <a:solidFill>
                  <a:srgbClr val="094183"/>
                </a:solidFill>
                <a:latin typeface="Source Sans Pro SemiBold" panose="020B0503030403020204" pitchFamily="34" charset="0"/>
                <a:ea typeface="Source Sans Pro SemiBold" panose="020B0503030403020204" pitchFamily="34" charset="0"/>
              </a:rPr>
              <a:t>H</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086742" y="3222803"/>
            <a:ext cx="5974715" cy="2823849"/>
          </a:xfrm>
          <a:prstGeom prst="rect">
            <a:avLst/>
          </a:prstGeom>
        </p:spPr>
        <p:txBody>
          <a:bodyPr vert="horz" wrap="square" lIns="0" tIns="104139" rIns="0" bIns="0" rtlCol="0">
            <a:spAutoFit/>
          </a:bodyPr>
          <a:lstStyle/>
          <a:p>
            <a:pPr marL="12700" marR="5080">
              <a:lnSpc>
                <a:spcPts val="5280"/>
              </a:lnSpc>
              <a:spcBef>
                <a:spcPts val="819"/>
              </a:spcBef>
            </a:pPr>
            <a:r>
              <a:rPr sz="4950" spc="-5" dirty="0">
                <a:solidFill>
                  <a:srgbClr val="094183"/>
                </a:solidFill>
                <a:latin typeface="Source Sans Pro Light" panose="020B0403030403020204" pitchFamily="34" charset="0"/>
                <a:ea typeface="Source Sans Pro Light" panose="020B0403030403020204" pitchFamily="34" charset="0"/>
                <a:cs typeface="SourceSansPro-Light"/>
              </a:rPr>
              <a:t>IBM </a:t>
            </a: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Watson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reportedly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recommeneded</a:t>
            </a:r>
            <a:r>
              <a:rPr sz="4950" spc="-5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Cancer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treatments</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that were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‘Unsafe</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and</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75" dirty="0">
                <a:solidFill>
                  <a:srgbClr val="094183"/>
                </a:solidFill>
                <a:latin typeface="Source Sans Pro Light" panose="020B0403030403020204" pitchFamily="34" charset="0"/>
                <a:ea typeface="Source Sans Pro Light" panose="020B0403030403020204" pitchFamily="34" charset="0"/>
                <a:cs typeface="SourceSansPro-Light"/>
              </a:rPr>
              <a:t>Incorrect’.</a:t>
            </a:r>
            <a:endParaRPr sz="4950" dirty="0">
              <a:latin typeface="Source Sans Pro Light" panose="020B0403030403020204" pitchFamily="34" charset="0"/>
              <a:ea typeface="Source Sans Pro Light" panose="020B0403030403020204" pitchFamily="34" charset="0"/>
              <a:cs typeface="SourceSansPro-Light"/>
            </a:endParaRPr>
          </a:p>
        </p:txBody>
      </p:sp>
      <p:sp>
        <p:nvSpPr>
          <p:cNvPr id="7" name="object 7"/>
          <p:cNvSpPr/>
          <p:nvPr/>
        </p:nvSpPr>
        <p:spPr>
          <a:xfrm>
            <a:off x="1099442" y="6444829"/>
            <a:ext cx="6911340" cy="0"/>
          </a:xfrm>
          <a:custGeom>
            <a:avLst/>
            <a:gdLst/>
            <a:ahLst/>
            <a:cxnLst/>
            <a:rect l="l" t="t" r="r" b="b"/>
            <a:pathLst>
              <a:path w="6911340">
                <a:moveTo>
                  <a:pt x="0" y="0"/>
                </a:moveTo>
                <a:lnTo>
                  <a:pt x="6910784" y="0"/>
                </a:lnTo>
              </a:path>
            </a:pathLst>
          </a:custGeom>
          <a:ln w="10470">
            <a:solidFill>
              <a:srgbClr val="44C3CF"/>
            </a:solidFill>
          </a:ln>
        </p:spPr>
        <p:txBody>
          <a:bodyPr wrap="square" lIns="0" tIns="0" rIns="0" bIns="0" rtlCol="0"/>
          <a:lstStyle/>
          <a:p>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2454275"/>
            <a:ext cx="10196762" cy="707886"/>
          </a:xfrm>
          <a:prstGeom prst="rect">
            <a:avLst/>
          </a:prstGeom>
          <a:noFill/>
        </p:spPr>
        <p:txBody>
          <a:bodyPr wrap="square">
            <a:spAutoFit/>
          </a:bodyPr>
          <a:lstStyle/>
          <a:p>
            <a:pPr algn="ctr"/>
            <a:r>
              <a:rPr lang="en-AU" sz="4000" dirty="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dirty="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3912827"/>
            <a:ext cx="16154400" cy="584775"/>
          </a:xfrm>
          <a:prstGeom prst="rect">
            <a:avLst/>
          </a:prstGeom>
          <a:noFill/>
        </p:spPr>
        <p:txBody>
          <a:bodyPr wrap="square">
            <a:spAutoFit/>
          </a:bodyPr>
          <a:lstStyle/>
          <a:p>
            <a:r>
              <a:rPr lang="en-GB" sz="3200" dirty="0">
                <a:solidFill>
                  <a:srgbClr val="094183"/>
                </a:solidFill>
                <a:latin typeface="Source Sans Pro" panose="020B0503030403020204" pitchFamily="34" charset="0"/>
                <a:ea typeface="Source Sans Pro" panose="020B0503030403020204" pitchFamily="34" charset="0"/>
              </a:rPr>
              <a:t>Q: </a:t>
            </a:r>
            <a:r>
              <a:rPr lang="en-AU" sz="3200" dirty="0">
                <a:solidFill>
                  <a:srgbClr val="094183"/>
                </a:solidFill>
                <a:latin typeface="Source Sans Pro" panose="020B0503030403020204" pitchFamily="34" charset="0"/>
                <a:ea typeface="Source Sans Pro" panose="020B0503030403020204" pitchFamily="34" charset="0"/>
              </a:rPr>
              <a:t>Who is Cook Medical in Brisbane, Australia?</a:t>
            </a:r>
          </a:p>
        </p:txBody>
      </p:sp>
    </p:spTree>
    <p:extLst>
      <p:ext uri="{BB962C8B-B14F-4D97-AF65-F5344CB8AC3E}">
        <p14:creationId xmlns:p14="http://schemas.microsoft.com/office/powerpoint/2010/main" val="9585893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2378075"/>
            <a:ext cx="10196762" cy="707886"/>
          </a:xfrm>
          <a:prstGeom prst="rect">
            <a:avLst/>
          </a:prstGeom>
          <a:noFill/>
        </p:spPr>
        <p:txBody>
          <a:bodyPr wrap="square">
            <a:spAutoFit/>
          </a:bodyPr>
          <a:lstStyle/>
          <a:p>
            <a:pPr algn="ctr"/>
            <a:r>
              <a:rPr lang="en-AU" sz="4000" dirty="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dirty="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3912827"/>
            <a:ext cx="16154400" cy="584775"/>
          </a:xfrm>
          <a:prstGeom prst="rect">
            <a:avLst/>
          </a:prstGeom>
          <a:noFill/>
        </p:spPr>
        <p:txBody>
          <a:bodyPr wrap="square">
            <a:spAutoFit/>
          </a:bodyPr>
          <a:lstStyle/>
          <a:p>
            <a:r>
              <a:rPr lang="en-GB" sz="3200" dirty="0">
                <a:solidFill>
                  <a:srgbClr val="094183"/>
                </a:solidFill>
                <a:latin typeface="Source Sans Pro" panose="020B0503030403020204" pitchFamily="34" charset="0"/>
                <a:ea typeface="Source Sans Pro" panose="020B0503030403020204" pitchFamily="34" charset="0"/>
              </a:rPr>
              <a:t>Q: </a:t>
            </a:r>
            <a:r>
              <a:rPr lang="en-AU" sz="3200" dirty="0">
                <a:solidFill>
                  <a:srgbClr val="094183"/>
                </a:solidFill>
                <a:latin typeface="Source Sans Pro" panose="020B0503030403020204" pitchFamily="34" charset="0"/>
                <a:ea typeface="Source Sans Pro" panose="020B0503030403020204" pitchFamily="34" charset="0"/>
              </a:rPr>
              <a:t>Who is Cook Medical in Brisbane, Australia?</a:t>
            </a:r>
          </a:p>
        </p:txBody>
      </p:sp>
      <p:sp>
        <p:nvSpPr>
          <p:cNvPr id="6" name="TextBox 5">
            <a:extLst>
              <a:ext uri="{FF2B5EF4-FFF2-40B4-BE49-F238E27FC236}">
                <a16:creationId xmlns:a16="http://schemas.microsoft.com/office/drawing/2014/main" id="{F7EBF932-2787-A18E-88CC-B35BE9A4102C}"/>
              </a:ext>
            </a:extLst>
          </p:cNvPr>
          <p:cNvSpPr txBox="1"/>
          <p:nvPr/>
        </p:nvSpPr>
        <p:spPr>
          <a:xfrm>
            <a:off x="2279650" y="5069900"/>
            <a:ext cx="16687800" cy="6001643"/>
          </a:xfrm>
          <a:prstGeom prst="rect">
            <a:avLst/>
          </a:prstGeom>
          <a:noFill/>
        </p:spPr>
        <p:txBody>
          <a:bodyPr wrap="square">
            <a:spAutoFit/>
          </a:bodyPr>
          <a:lstStyle/>
          <a:p>
            <a:r>
              <a:rPr lang="en-AU" sz="3200" dirty="0">
                <a:solidFill>
                  <a:srgbClr val="094183"/>
                </a:solidFill>
              </a:rPr>
              <a:t>Cook Medical is a global medical device company that develops, manufactures, and distributes a wide range of medical products for various medical specialties. The company has a presence in Brisbane, Australia, as part of its broader operations. Cook Medical focuses on providing innovative medical devices and solutions across several specialties, including: </a:t>
            </a:r>
          </a:p>
          <a:p>
            <a:pPr marL="457200" indent="-457200">
              <a:buFont typeface="Arial" panose="020B0604020202020204" pitchFamily="34" charset="0"/>
              <a:buChar char="•"/>
            </a:pPr>
            <a:r>
              <a:rPr lang="en-AU" sz="3200" b="1" dirty="0">
                <a:solidFill>
                  <a:srgbClr val="094183"/>
                </a:solidFill>
              </a:rPr>
              <a:t>Endoscopy</a:t>
            </a:r>
            <a:r>
              <a:rPr lang="en-AU" sz="3200" dirty="0">
                <a:solidFill>
                  <a:srgbClr val="094183"/>
                </a:solidFill>
              </a:rPr>
              <a:t>: Devices used for gastrointestinal and other endoscopic procedures.</a:t>
            </a:r>
          </a:p>
          <a:p>
            <a:pPr marL="457200" indent="-457200">
              <a:buFont typeface="Arial" panose="020B0604020202020204" pitchFamily="34" charset="0"/>
              <a:buChar char="•"/>
            </a:pPr>
            <a:r>
              <a:rPr lang="en-AU" sz="3200" b="1" dirty="0">
                <a:solidFill>
                  <a:srgbClr val="094183"/>
                </a:solidFill>
              </a:rPr>
              <a:t>Interventional Radiology</a:t>
            </a:r>
            <a:r>
              <a:rPr lang="en-AU" sz="3200" dirty="0">
                <a:solidFill>
                  <a:srgbClr val="094183"/>
                </a:solidFill>
              </a:rPr>
              <a:t>: Tools and products for minimally invasive image-guided procedures.</a:t>
            </a:r>
          </a:p>
          <a:p>
            <a:pPr marL="457200" indent="-457200">
              <a:buFont typeface="Arial" panose="020B0604020202020204" pitchFamily="34" charset="0"/>
              <a:buChar char="•"/>
            </a:pPr>
            <a:r>
              <a:rPr lang="en-AU" sz="3200" b="1" dirty="0">
                <a:solidFill>
                  <a:srgbClr val="094183"/>
                </a:solidFill>
              </a:rPr>
              <a:t>Urology</a:t>
            </a:r>
            <a:r>
              <a:rPr lang="en-AU" sz="3200" dirty="0">
                <a:solidFill>
                  <a:srgbClr val="094183"/>
                </a:solidFill>
              </a:rPr>
              <a:t>: Products for treating urological conditions, such as kidney stones or urinary tract issues.</a:t>
            </a:r>
          </a:p>
          <a:p>
            <a:pPr marL="457200" indent="-457200">
              <a:buFont typeface="Arial" panose="020B0604020202020204" pitchFamily="34" charset="0"/>
              <a:buChar char="•"/>
            </a:pPr>
            <a:r>
              <a:rPr lang="en-AU" sz="3200" b="1" dirty="0">
                <a:solidFill>
                  <a:srgbClr val="094183"/>
                </a:solidFill>
              </a:rPr>
              <a:t>Vascular</a:t>
            </a:r>
            <a:r>
              <a:rPr lang="en-AU" sz="3200" dirty="0">
                <a:solidFill>
                  <a:srgbClr val="094183"/>
                </a:solidFill>
              </a:rPr>
              <a:t>: Devices for vascular interventions, including stents and catheters.</a:t>
            </a:r>
          </a:p>
          <a:p>
            <a:r>
              <a:rPr lang="en-AU" sz="3200" dirty="0">
                <a:solidFill>
                  <a:srgbClr val="094183"/>
                </a:solidFill>
              </a:rPr>
              <a:t>Cook Medical's Brisbane office serves as a regional hub, supporting healthcare professionals in Australia and New Zealand by providing products, services, and training. The company is known for its commitment to research, development, and collaboration with healthcare providers to improve patient outcomes.</a:t>
            </a:r>
          </a:p>
        </p:txBody>
      </p:sp>
      <p:sp>
        <p:nvSpPr>
          <p:cNvPr id="7" name="TextBox 6">
            <a:extLst>
              <a:ext uri="{FF2B5EF4-FFF2-40B4-BE49-F238E27FC236}">
                <a16:creationId xmlns:a16="http://schemas.microsoft.com/office/drawing/2014/main" id="{6E27EE55-688E-2F45-A3DF-960B18175292}"/>
              </a:ext>
            </a:extLst>
          </p:cNvPr>
          <p:cNvSpPr txBox="1"/>
          <p:nvPr/>
        </p:nvSpPr>
        <p:spPr>
          <a:xfrm>
            <a:off x="1670050" y="5069900"/>
            <a:ext cx="609600" cy="584775"/>
          </a:xfrm>
          <a:prstGeom prst="rect">
            <a:avLst/>
          </a:prstGeom>
          <a:noFill/>
        </p:spPr>
        <p:txBody>
          <a:bodyPr wrap="square">
            <a:spAutoFit/>
          </a:bodyPr>
          <a:lstStyle/>
          <a:p>
            <a:r>
              <a:rPr lang="en-AU" sz="3200" dirty="0">
                <a:solidFill>
                  <a:srgbClr val="094183"/>
                </a:solidFill>
                <a:latin typeface="Source Sans Pro" panose="020B0503030403020204" pitchFamily="34" charset="0"/>
                <a:ea typeface="Source Sans Pro" panose="020B0503030403020204" pitchFamily="34" charset="0"/>
              </a:rPr>
              <a:t>A:</a:t>
            </a:r>
          </a:p>
        </p:txBody>
      </p:sp>
    </p:spTree>
    <p:extLst>
      <p:ext uri="{BB962C8B-B14F-4D97-AF65-F5344CB8AC3E}">
        <p14:creationId xmlns:p14="http://schemas.microsoft.com/office/powerpoint/2010/main" val="32405472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3978275"/>
            <a:ext cx="10196762" cy="707886"/>
          </a:xfrm>
          <a:prstGeom prst="rect">
            <a:avLst/>
          </a:prstGeom>
          <a:noFill/>
        </p:spPr>
        <p:txBody>
          <a:bodyPr wrap="square">
            <a:spAutoFit/>
          </a:bodyPr>
          <a:lstStyle/>
          <a:p>
            <a:pPr algn="ctr"/>
            <a:r>
              <a:rPr lang="en-AU" sz="4000" dirty="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dirty="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7245202"/>
            <a:ext cx="16154400" cy="584775"/>
          </a:xfrm>
          <a:prstGeom prst="rect">
            <a:avLst/>
          </a:prstGeom>
          <a:noFill/>
        </p:spPr>
        <p:txBody>
          <a:bodyPr wrap="square">
            <a:spAutoFit/>
          </a:bodyPr>
          <a:lstStyle/>
          <a:p>
            <a:r>
              <a:rPr lang="en-AU" sz="3200" dirty="0">
                <a:solidFill>
                  <a:srgbClr val="094183"/>
                </a:solidFill>
                <a:latin typeface="Source Sans Pro" panose="020B0503030403020204" pitchFamily="34" charset="0"/>
                <a:ea typeface="Source Sans Pro" panose="020B0503030403020204" pitchFamily="34" charset="0"/>
              </a:rPr>
              <a:t>Q: In the attached paper, there are four conditions. What are they?</a:t>
            </a:r>
          </a:p>
        </p:txBody>
      </p:sp>
    </p:spTree>
    <p:extLst>
      <p:ext uri="{BB962C8B-B14F-4D97-AF65-F5344CB8AC3E}">
        <p14:creationId xmlns:p14="http://schemas.microsoft.com/office/powerpoint/2010/main" val="27121054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2378075"/>
            <a:ext cx="10196762" cy="707886"/>
          </a:xfrm>
          <a:prstGeom prst="rect">
            <a:avLst/>
          </a:prstGeom>
          <a:noFill/>
        </p:spPr>
        <p:txBody>
          <a:bodyPr wrap="square">
            <a:spAutoFit/>
          </a:bodyPr>
          <a:lstStyle/>
          <a:p>
            <a:pPr algn="ctr"/>
            <a:r>
              <a:rPr lang="en-AU" sz="400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3841750"/>
            <a:ext cx="16002000" cy="1077218"/>
          </a:xfrm>
          <a:prstGeom prst="rect">
            <a:avLst/>
          </a:prstGeom>
          <a:noFill/>
        </p:spPr>
        <p:txBody>
          <a:bodyPr wrap="square">
            <a:spAutoFit/>
          </a:bodyPr>
          <a:lstStyle/>
          <a:p>
            <a:r>
              <a:rPr lang="en-GB" sz="3200" dirty="0">
                <a:solidFill>
                  <a:srgbClr val="094183"/>
                </a:solidFill>
                <a:latin typeface="Source Sans Pro" panose="020B0503030403020204" pitchFamily="34" charset="0"/>
                <a:ea typeface="Source Sans Pro" panose="020B0503030403020204" pitchFamily="34" charset="0"/>
              </a:rPr>
              <a:t>Q: </a:t>
            </a:r>
            <a:r>
              <a:rPr lang="en-AU" sz="3200" dirty="0">
                <a:solidFill>
                  <a:srgbClr val="094183"/>
                </a:solidFill>
                <a:latin typeface="Source Sans Pro" panose="020B0503030403020204" pitchFamily="34" charset="0"/>
                <a:ea typeface="Source Sans Pro" panose="020B0503030403020204" pitchFamily="34" charset="0"/>
              </a:rPr>
              <a:t>I have 419 red applies and 201 green apples. I eat 300 of the apples. How many apples to I have left?</a:t>
            </a:r>
          </a:p>
        </p:txBody>
      </p:sp>
      <p:sp>
        <p:nvSpPr>
          <p:cNvPr id="6" name="TextBox 5">
            <a:extLst>
              <a:ext uri="{FF2B5EF4-FFF2-40B4-BE49-F238E27FC236}">
                <a16:creationId xmlns:a16="http://schemas.microsoft.com/office/drawing/2014/main" id="{267EDC87-F818-9804-D1CF-D1627C3EAB87}"/>
              </a:ext>
            </a:extLst>
          </p:cNvPr>
          <p:cNvSpPr txBox="1"/>
          <p:nvPr/>
        </p:nvSpPr>
        <p:spPr>
          <a:xfrm>
            <a:off x="1670050" y="6035675"/>
            <a:ext cx="15544800" cy="3539430"/>
          </a:xfrm>
          <a:prstGeom prst="rect">
            <a:avLst/>
          </a:prstGeom>
          <a:noFill/>
        </p:spPr>
        <p:txBody>
          <a:bodyPr wrap="square">
            <a:spAutoFit/>
          </a:bodyPr>
          <a:lstStyle/>
          <a:p>
            <a:r>
              <a:rPr lang="en-GB" sz="3200" b="0" i="0" dirty="0">
                <a:solidFill>
                  <a:srgbClr val="374151"/>
                </a:solidFill>
                <a:effectLst/>
                <a:latin typeface="Söhne"/>
              </a:rPr>
              <a:t>A: </a:t>
            </a:r>
            <a:r>
              <a:rPr lang="en-AU" sz="3200" dirty="0">
                <a:solidFill>
                  <a:srgbClr val="374151"/>
                </a:solidFill>
                <a:latin typeface="Söhne"/>
              </a:rPr>
              <a:t>You have a total of 419 red apples + 201 green apples, which equals 620 apples initially.</a:t>
            </a:r>
          </a:p>
          <a:p>
            <a:endParaRPr lang="en-AU" sz="3200" dirty="0">
              <a:solidFill>
                <a:srgbClr val="374151"/>
              </a:solidFill>
              <a:latin typeface="Söhne"/>
            </a:endParaRPr>
          </a:p>
          <a:p>
            <a:r>
              <a:rPr lang="en-AU" sz="3200" dirty="0">
                <a:solidFill>
                  <a:srgbClr val="374151"/>
                </a:solidFill>
                <a:latin typeface="Söhne"/>
              </a:rPr>
              <a:t>If you eat 300 apples, subtract that from the initial count:</a:t>
            </a:r>
          </a:p>
          <a:p>
            <a:endParaRPr lang="en-AU" sz="3200" dirty="0">
              <a:solidFill>
                <a:srgbClr val="374151"/>
              </a:solidFill>
              <a:latin typeface="Söhne"/>
            </a:endParaRPr>
          </a:p>
          <a:p>
            <a:r>
              <a:rPr lang="en-AU" sz="3200" dirty="0">
                <a:solidFill>
                  <a:srgbClr val="374151"/>
                </a:solidFill>
                <a:latin typeface="Söhne"/>
              </a:rPr>
              <a:t>620 (initial count) - 300 (eaten) = 320 apples left.</a:t>
            </a:r>
          </a:p>
          <a:p>
            <a:endParaRPr lang="en-AU" sz="3200" dirty="0">
              <a:solidFill>
                <a:srgbClr val="374151"/>
              </a:solidFill>
              <a:latin typeface="Söhne"/>
            </a:endParaRPr>
          </a:p>
          <a:p>
            <a:r>
              <a:rPr lang="en-AU" sz="3200" dirty="0">
                <a:solidFill>
                  <a:srgbClr val="374151"/>
                </a:solidFill>
                <a:latin typeface="Söhne"/>
              </a:rPr>
              <a:t>So, you have 320 apples left after eating 300 of them.</a:t>
            </a:r>
            <a:endParaRPr lang="en-GB" sz="3200" b="0" i="0" dirty="0">
              <a:solidFill>
                <a:srgbClr val="374151"/>
              </a:solidFill>
              <a:effectLst/>
              <a:latin typeface="Söhne"/>
            </a:endParaRPr>
          </a:p>
        </p:txBody>
      </p:sp>
    </p:spTree>
    <p:extLst>
      <p:ext uri="{BB962C8B-B14F-4D97-AF65-F5344CB8AC3E}">
        <p14:creationId xmlns:p14="http://schemas.microsoft.com/office/powerpoint/2010/main" val="6154950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2378075"/>
            <a:ext cx="10196762" cy="707886"/>
          </a:xfrm>
          <a:prstGeom prst="rect">
            <a:avLst/>
          </a:prstGeom>
          <a:noFill/>
        </p:spPr>
        <p:txBody>
          <a:bodyPr wrap="square">
            <a:spAutoFit/>
          </a:bodyPr>
          <a:lstStyle/>
          <a:p>
            <a:pPr algn="ctr"/>
            <a:r>
              <a:rPr lang="en-AU" sz="400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4335205"/>
            <a:ext cx="16002000" cy="584775"/>
          </a:xfrm>
          <a:prstGeom prst="rect">
            <a:avLst/>
          </a:prstGeom>
          <a:noFill/>
        </p:spPr>
        <p:txBody>
          <a:bodyPr wrap="square">
            <a:spAutoFit/>
          </a:bodyPr>
          <a:lstStyle/>
          <a:p>
            <a:r>
              <a:rPr lang="en-GB" sz="3200" dirty="0">
                <a:solidFill>
                  <a:srgbClr val="094183"/>
                </a:solidFill>
                <a:latin typeface="Source Sans Pro" panose="020B0503030403020204" pitchFamily="34" charset="0"/>
                <a:ea typeface="Source Sans Pro" panose="020B0503030403020204" pitchFamily="34" charset="0"/>
              </a:rPr>
              <a:t>Q: </a:t>
            </a:r>
            <a:r>
              <a:rPr lang="en-AU" sz="3200" dirty="0">
                <a:solidFill>
                  <a:srgbClr val="094183"/>
                </a:solidFill>
                <a:latin typeface="Source Sans Pro" panose="020B0503030403020204" pitchFamily="34" charset="0"/>
                <a:ea typeface="Source Sans Pro" panose="020B0503030403020204" pitchFamily="34" charset="0"/>
              </a:rPr>
              <a:t>How many red apples do I have left?</a:t>
            </a:r>
          </a:p>
        </p:txBody>
      </p:sp>
      <p:sp>
        <p:nvSpPr>
          <p:cNvPr id="6" name="TextBox 5">
            <a:extLst>
              <a:ext uri="{FF2B5EF4-FFF2-40B4-BE49-F238E27FC236}">
                <a16:creationId xmlns:a16="http://schemas.microsoft.com/office/drawing/2014/main" id="{267EDC87-F818-9804-D1CF-D1627C3EAB87}"/>
              </a:ext>
            </a:extLst>
          </p:cNvPr>
          <p:cNvSpPr txBox="1"/>
          <p:nvPr/>
        </p:nvSpPr>
        <p:spPr>
          <a:xfrm>
            <a:off x="1670050" y="6529130"/>
            <a:ext cx="15544800" cy="2554545"/>
          </a:xfrm>
          <a:prstGeom prst="rect">
            <a:avLst/>
          </a:prstGeom>
          <a:noFill/>
        </p:spPr>
        <p:txBody>
          <a:bodyPr wrap="square">
            <a:spAutoFit/>
          </a:bodyPr>
          <a:lstStyle/>
          <a:p>
            <a:r>
              <a:rPr lang="en-GB" sz="3200" b="0" i="0" dirty="0">
                <a:solidFill>
                  <a:srgbClr val="374151"/>
                </a:solidFill>
                <a:effectLst/>
                <a:latin typeface="Söhne"/>
              </a:rPr>
              <a:t>A: </a:t>
            </a:r>
            <a:r>
              <a:rPr lang="en-AU" sz="3200" dirty="0">
                <a:solidFill>
                  <a:srgbClr val="374151"/>
                </a:solidFill>
                <a:latin typeface="Söhne"/>
              </a:rPr>
              <a:t>You initially had 419 red apples. After eating 300 apples from your total count, you have:</a:t>
            </a:r>
          </a:p>
          <a:p>
            <a:endParaRPr lang="en-AU" sz="3200" dirty="0">
              <a:solidFill>
                <a:srgbClr val="374151"/>
              </a:solidFill>
              <a:latin typeface="Söhne"/>
            </a:endParaRPr>
          </a:p>
          <a:p>
            <a:r>
              <a:rPr lang="en-AU" sz="3200" dirty="0">
                <a:solidFill>
                  <a:srgbClr val="374151"/>
                </a:solidFill>
                <a:latin typeface="Söhne"/>
              </a:rPr>
              <a:t>419 (initial red apples) - 300 (eaten) = 119 red apples left.</a:t>
            </a:r>
          </a:p>
          <a:p>
            <a:endParaRPr lang="en-AU" sz="3200" dirty="0">
              <a:solidFill>
                <a:srgbClr val="374151"/>
              </a:solidFill>
              <a:latin typeface="Söhne"/>
            </a:endParaRPr>
          </a:p>
          <a:p>
            <a:r>
              <a:rPr lang="en-AU" sz="3200" dirty="0">
                <a:solidFill>
                  <a:srgbClr val="374151"/>
                </a:solidFill>
                <a:latin typeface="Söhne"/>
              </a:rPr>
              <a:t>So, you have 119 red apples left.</a:t>
            </a:r>
            <a:endParaRPr lang="en-GB" sz="3200" b="0" i="0" dirty="0">
              <a:solidFill>
                <a:srgbClr val="374151"/>
              </a:solidFill>
              <a:effectLst/>
              <a:latin typeface="Söhne"/>
            </a:endParaRPr>
          </a:p>
        </p:txBody>
      </p:sp>
    </p:spTree>
    <p:extLst>
      <p:ext uri="{BB962C8B-B14F-4D97-AF65-F5344CB8AC3E}">
        <p14:creationId xmlns:p14="http://schemas.microsoft.com/office/powerpoint/2010/main" val="4255293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94"/>
            <a:ext cx="20104100" cy="11308556"/>
          </a:xfrm>
          <a:prstGeom prst="rect">
            <a:avLst/>
          </a:prstGeom>
        </p:spPr>
      </p:pic>
      <p:sp>
        <p:nvSpPr>
          <p:cNvPr id="3" name="object 3"/>
          <p:cNvSpPr txBox="1">
            <a:spLocks noGrp="1"/>
          </p:cNvSpPr>
          <p:nvPr>
            <p:ph type="title"/>
          </p:nvPr>
        </p:nvSpPr>
        <p:spPr>
          <a:xfrm>
            <a:off x="1086742" y="851148"/>
            <a:ext cx="6920230" cy="1156335"/>
          </a:xfrm>
          <a:prstGeom prst="rect">
            <a:avLst/>
          </a:prstGeom>
        </p:spPr>
        <p:txBody>
          <a:bodyPr vert="horz" wrap="square" lIns="0" tIns="15240" rIns="0" bIns="0" rtlCol="0">
            <a:spAutoFit/>
          </a:bodyPr>
          <a:lstStyle/>
          <a:p>
            <a:pPr marL="12700">
              <a:lnSpc>
                <a:spcPct val="100000"/>
              </a:lnSpc>
              <a:spcBef>
                <a:spcPts val="120"/>
              </a:spcBef>
              <a:tabLst>
                <a:tab pos="2710180" algn="l"/>
              </a:tabLst>
            </a:pPr>
            <a:r>
              <a:rPr sz="7400" spc="455" dirty="0">
                <a:latin typeface="Source Sans Pro SemiBold" panose="020B0503030403020204" pitchFamily="34" charset="0"/>
                <a:ea typeface="Source Sans Pro SemiBold" panose="020B0503030403020204" pitchFamily="34" charset="0"/>
              </a:rPr>
              <a:t>T</a:t>
            </a:r>
            <a:r>
              <a:rPr sz="7400" spc="750" dirty="0">
                <a:latin typeface="Source Sans Pro SemiBold" panose="020B0503030403020204" pitchFamily="34" charset="0"/>
                <a:ea typeface="Source Sans Pro SemiBold" panose="020B0503030403020204" pitchFamily="34" charset="0"/>
              </a:rPr>
              <a:t>AL</a:t>
            </a:r>
            <a:r>
              <a:rPr sz="7400" spc="10" dirty="0">
                <a:latin typeface="Source Sans Pro SemiBold" panose="020B0503030403020204" pitchFamily="34" charset="0"/>
                <a:ea typeface="Source Sans Pro SemiBold" panose="020B0503030403020204" pitchFamily="34" charset="0"/>
              </a:rPr>
              <a:t>K</a:t>
            </a:r>
            <a:r>
              <a:rPr sz="7400" dirty="0">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OUTLIN</a:t>
            </a:r>
            <a:r>
              <a:rPr sz="7400" spc="10" dirty="0">
                <a:latin typeface="Source Sans Pro SemiBold" panose="020B0503030403020204" pitchFamily="34" charset="0"/>
                <a:ea typeface="Source Sans Pro SemiBold" panose="020B0503030403020204" pitchFamily="34" charset="0"/>
              </a:rPr>
              <a:t>E</a:t>
            </a:r>
            <a:endParaRPr sz="7400" dirty="0">
              <a:latin typeface="Source Sans Pro SemiBold" panose="020B0503030403020204" pitchFamily="34" charset="0"/>
              <a:ea typeface="Source Sans Pro SemiBold" panose="020B0503030403020204" pitchFamily="34" charset="0"/>
            </a:endParaRPr>
          </a:p>
        </p:txBody>
      </p:sp>
      <p:sp>
        <p:nvSpPr>
          <p:cNvPr id="4" name="object 4"/>
          <p:cNvSpPr txBox="1"/>
          <p:nvPr/>
        </p:nvSpPr>
        <p:spPr>
          <a:xfrm>
            <a:off x="1059370" y="2842437"/>
            <a:ext cx="10330815" cy="773930"/>
          </a:xfrm>
          <a:prstGeom prst="rect">
            <a:avLst/>
          </a:prstGeom>
        </p:spPr>
        <p:txBody>
          <a:bodyPr vert="horz" wrap="square" lIns="0" tIns="12065" rIns="0" bIns="0" rtlCol="0">
            <a:spAutoFit/>
          </a:bodyPr>
          <a:lstStyle/>
          <a:p>
            <a:pPr marL="12700">
              <a:lnSpc>
                <a:spcPct val="100000"/>
              </a:lnSpc>
              <a:spcBef>
                <a:spcPts val="95"/>
              </a:spcBef>
            </a:pP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What</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 is</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(modern)</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artificial</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intelligence?</a:t>
            </a:r>
            <a:endParaRPr lang="en-AU" sz="4950" spc="-20" dirty="0">
              <a:solidFill>
                <a:srgbClr val="FFFFFF"/>
              </a:solidFill>
              <a:latin typeface="Source Sans Pro Light" panose="020B0403030403020204" pitchFamily="34" charset="0"/>
              <a:ea typeface="Source Sans Pro Light" panose="020B0403030403020204" pitchFamily="34" charset="0"/>
              <a:cs typeface="SourceSansPro-Light"/>
            </a:endParaRPr>
          </a:p>
        </p:txBody>
      </p:sp>
      <p:sp>
        <p:nvSpPr>
          <p:cNvPr id="9" name="TextBox 8">
            <a:extLst>
              <a:ext uri="{FF2B5EF4-FFF2-40B4-BE49-F238E27FC236}">
                <a16:creationId xmlns:a16="http://schemas.microsoft.com/office/drawing/2014/main" id="{3D345C89-DB9B-FEBD-BAF6-427384C5A701}"/>
              </a:ext>
            </a:extLst>
          </p:cNvPr>
          <p:cNvSpPr txBox="1"/>
          <p:nvPr/>
        </p:nvSpPr>
        <p:spPr>
          <a:xfrm>
            <a:off x="1059370" y="8462398"/>
            <a:ext cx="10049932" cy="1535677"/>
          </a:xfrm>
          <a:prstGeom prst="rect">
            <a:avLst/>
          </a:prstGeom>
        </p:spPr>
        <p:txBody>
          <a:bodyPr vert="horz" wrap="square" lIns="0" tIns="12065" rIns="0" bIns="0" rtlCol="0">
            <a:spAutoFit/>
          </a:bodyPr>
          <a:lstStyle>
            <a:defPPr>
              <a:defRPr lang="en-US"/>
            </a:defPPr>
            <a:lvl1pPr marL="12700">
              <a:lnSpc>
                <a:spcPct val="100000"/>
              </a:lnSpc>
              <a:spcBef>
                <a:spcPts val="95"/>
              </a:spcBef>
              <a:defRPr sz="4950" spc="-20">
                <a:solidFill>
                  <a:srgbClr val="FFFFFF"/>
                </a:solidFill>
                <a:latin typeface="Source Sans Pro Light" panose="020B0403030403020204" pitchFamily="34" charset="0"/>
                <a:ea typeface="Source Sans Pro Light" panose="020B0403030403020204" pitchFamily="34" charset="0"/>
                <a:cs typeface="SourceSansPro-Light"/>
              </a:defRPr>
            </a:lvl1pPr>
          </a:lstStyle>
          <a:p>
            <a:r>
              <a:rPr lang="en-AU" dirty="0"/>
              <a:t>What are some current issues of interest?</a:t>
            </a:r>
          </a:p>
        </p:txBody>
      </p:sp>
      <p:sp>
        <p:nvSpPr>
          <p:cNvPr id="10" name="object 4">
            <a:extLst>
              <a:ext uri="{FF2B5EF4-FFF2-40B4-BE49-F238E27FC236}">
                <a16:creationId xmlns:a16="http://schemas.microsoft.com/office/drawing/2014/main" id="{D21A16F9-65A7-B6CB-229A-33E3E0383917}"/>
              </a:ext>
            </a:extLst>
          </p:cNvPr>
          <p:cNvSpPr txBox="1"/>
          <p:nvPr/>
        </p:nvSpPr>
        <p:spPr>
          <a:xfrm>
            <a:off x="1059370" y="4516557"/>
            <a:ext cx="10330815" cy="773930"/>
          </a:xfrm>
          <a:prstGeom prst="rect">
            <a:avLst/>
          </a:prstGeom>
        </p:spPr>
        <p:txBody>
          <a:bodyPr vert="horz" wrap="square" lIns="0" tIns="12065" rIns="0" bIns="0" rtlCol="0">
            <a:spAutoFit/>
          </a:bodyPr>
          <a:lstStyle/>
          <a:p>
            <a:pPr marL="12700">
              <a:lnSpc>
                <a:spcPct val="100000"/>
              </a:lnSpc>
              <a:spcBef>
                <a:spcPts val="95"/>
              </a:spcBef>
            </a:pPr>
            <a:r>
              <a:rPr lang="en-AU" sz="4950" spc="-20" dirty="0">
                <a:solidFill>
                  <a:srgbClr val="FFFFFF"/>
                </a:solidFill>
                <a:latin typeface="Source Sans Pro Light" panose="020B0403030403020204" pitchFamily="34" charset="0"/>
                <a:ea typeface="Source Sans Pro Light" panose="020B0403030403020204" pitchFamily="34" charset="0"/>
                <a:cs typeface="SourceSansPro-Light"/>
              </a:rPr>
              <a:t>How does it work?</a:t>
            </a:r>
          </a:p>
        </p:txBody>
      </p:sp>
      <p:sp>
        <p:nvSpPr>
          <p:cNvPr id="11" name="object 4">
            <a:extLst>
              <a:ext uri="{FF2B5EF4-FFF2-40B4-BE49-F238E27FC236}">
                <a16:creationId xmlns:a16="http://schemas.microsoft.com/office/drawing/2014/main" id="{57689988-7688-1A56-A68F-0D7ECA2AC1A1}"/>
              </a:ext>
            </a:extLst>
          </p:cNvPr>
          <p:cNvSpPr txBox="1"/>
          <p:nvPr/>
        </p:nvSpPr>
        <p:spPr>
          <a:xfrm>
            <a:off x="1059370" y="6190677"/>
            <a:ext cx="10330815" cy="1371529"/>
          </a:xfrm>
          <a:prstGeom prst="rect">
            <a:avLst/>
          </a:prstGeom>
        </p:spPr>
        <p:txBody>
          <a:bodyPr vert="horz" wrap="square" lIns="0" tIns="12065" rIns="0" bIns="0" rtlCol="0">
            <a:spAutoFit/>
          </a:bodyPr>
          <a:lstStyle/>
          <a:p>
            <a:pPr marL="12700" marR="425450">
              <a:lnSpc>
                <a:spcPts val="5280"/>
              </a:lnSpc>
              <a:spcBef>
                <a:spcPts val="5"/>
              </a:spcBef>
            </a:pPr>
            <a:r>
              <a:rPr lang="en-AU" sz="4950" spc="-20" dirty="0">
                <a:solidFill>
                  <a:srgbClr val="FFFFFF"/>
                </a:solidFill>
                <a:latin typeface="Source Sans Pro Light" panose="020B0403030403020204" pitchFamily="34" charset="0"/>
                <a:ea typeface="Source Sans Pro Light" panose="020B0403030403020204" pitchFamily="34" charset="0"/>
                <a:cs typeface="SourceSansPro-Light"/>
              </a:rPr>
              <a:t>What</a:t>
            </a:r>
            <a:r>
              <a:rPr lang="en-AU" sz="4950" spc="-15"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20" dirty="0">
                <a:solidFill>
                  <a:srgbClr val="FFFFFF"/>
                </a:solidFill>
                <a:latin typeface="Source Sans Pro Light" panose="020B0403030403020204" pitchFamily="34" charset="0"/>
                <a:ea typeface="Source Sans Pro Light" panose="020B0403030403020204" pitchFamily="34" charset="0"/>
                <a:cs typeface="SourceSansPro-Light"/>
              </a:rPr>
              <a:t>are</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5" dirty="0">
                <a:solidFill>
                  <a:srgbClr val="FFFFFF"/>
                </a:solidFill>
                <a:latin typeface="Source Sans Pro Light" panose="020B0403030403020204" pitchFamily="34" charset="0"/>
                <a:ea typeface="Source Sans Pro Light" panose="020B0403030403020204" pitchFamily="34" charset="0"/>
                <a:cs typeface="SourceSansPro-Light"/>
              </a:rPr>
              <a:t>some</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40" dirty="0">
                <a:solidFill>
                  <a:srgbClr val="FFFFFF"/>
                </a:solidFill>
                <a:latin typeface="Source Sans Pro Light" panose="020B0403030403020204" pitchFamily="34" charset="0"/>
                <a:ea typeface="Source Sans Pro Light" panose="020B0403030403020204" pitchFamily="34" charset="0"/>
                <a:cs typeface="SourceSansPro-Light"/>
              </a:rPr>
              <a:t>great</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5" dirty="0">
                <a:solidFill>
                  <a:srgbClr val="FFFFFF"/>
                </a:solidFill>
                <a:latin typeface="Source Sans Pro Light" panose="020B0403030403020204" pitchFamily="34" charset="0"/>
                <a:ea typeface="Source Sans Pro Light" panose="020B0403030403020204" pitchFamily="34" charset="0"/>
                <a:cs typeface="SourceSansPro-Light"/>
              </a:rPr>
              <a:t>(and</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25" dirty="0">
                <a:solidFill>
                  <a:srgbClr val="FFFFFF"/>
                </a:solidFill>
                <a:latin typeface="Source Sans Pro Light" panose="020B0403030403020204" pitchFamily="34" charset="0"/>
                <a:ea typeface="Source Sans Pro Light" panose="020B0403030403020204" pitchFamily="34" charset="0"/>
                <a:cs typeface="SourceSansPro-Light"/>
              </a:rPr>
              <a:t>not-so-great) </a:t>
            </a:r>
            <a:r>
              <a:rPr lang="en-AU" sz="4950" spc="-975"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applications </a:t>
            </a:r>
            <a:r>
              <a:rPr lang="en-AU" sz="4950" spc="-5" dirty="0">
                <a:solidFill>
                  <a:srgbClr val="FFFFFF"/>
                </a:solidFill>
                <a:latin typeface="Source Sans Pro Light" panose="020B0403030403020204" pitchFamily="34" charset="0"/>
                <a:ea typeface="Source Sans Pro Light" panose="020B0403030403020204" pitchFamily="34" charset="0"/>
                <a:cs typeface="SourceSansPro-Light"/>
              </a:rPr>
              <a:t>of </a:t>
            </a:r>
            <a:r>
              <a:rPr lang="en-AU" sz="4950" spc="5" dirty="0">
                <a:solidFill>
                  <a:srgbClr val="FFFFFF"/>
                </a:solidFill>
                <a:latin typeface="Source Sans Pro Light" panose="020B0403030403020204" pitchFamily="34" charset="0"/>
                <a:ea typeface="Source Sans Pro Light" panose="020B0403030403020204" pitchFamily="34" charset="0"/>
                <a:cs typeface="SourceSansPro-Light"/>
              </a:rPr>
              <a:t>artificial</a:t>
            </a:r>
            <a:r>
              <a:rPr lang="en-AU"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lang="en-AU" sz="4950" spc="-20" dirty="0">
                <a:solidFill>
                  <a:srgbClr val="FFFFFF"/>
                </a:solidFill>
                <a:latin typeface="Source Sans Pro Light" panose="020B0403030403020204" pitchFamily="34" charset="0"/>
                <a:ea typeface="Source Sans Pro Light" panose="020B0403030403020204" pitchFamily="34" charset="0"/>
                <a:cs typeface="SourceSansPro-Light"/>
              </a:rPr>
              <a:t>intelligence?</a:t>
            </a:r>
            <a:endParaRPr lang="en-AU" sz="4950" dirty="0">
              <a:latin typeface="Source Sans Pro Light" panose="020B0403030403020204" pitchFamily="34" charset="0"/>
              <a:ea typeface="Source Sans Pro Light" panose="020B0403030403020204" pitchFamily="34" charset="0"/>
              <a:cs typeface="SourceSansPro-Light"/>
            </a:endParaRPr>
          </a:p>
        </p:txBody>
      </p:sp>
      <p:cxnSp>
        <p:nvCxnSpPr>
          <p:cNvPr id="15" name="Straight Connector 14">
            <a:extLst>
              <a:ext uri="{FF2B5EF4-FFF2-40B4-BE49-F238E27FC236}">
                <a16:creationId xmlns:a16="http://schemas.microsoft.com/office/drawing/2014/main" id="{3E2687FD-10C4-116F-6B0D-EFF34F7244BE}"/>
              </a:ext>
            </a:extLst>
          </p:cNvPr>
          <p:cNvCxnSpPr>
            <a:cxnSpLocks/>
          </p:cNvCxnSpPr>
          <p:nvPr/>
        </p:nvCxnSpPr>
        <p:spPr>
          <a:xfrm>
            <a:off x="1059370" y="5740582"/>
            <a:ext cx="10967720" cy="0"/>
          </a:xfrm>
          <a:prstGeom prst="line">
            <a:avLst/>
          </a:prstGeom>
          <a:ln>
            <a:solidFill>
              <a:srgbClr val="44C3C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FD7D73-0B43-45FE-01C6-B2FB447037C7}"/>
              </a:ext>
            </a:extLst>
          </p:cNvPr>
          <p:cNvCxnSpPr>
            <a:cxnSpLocks/>
          </p:cNvCxnSpPr>
          <p:nvPr/>
        </p:nvCxnSpPr>
        <p:spPr>
          <a:xfrm>
            <a:off x="1059370" y="4066462"/>
            <a:ext cx="10967720" cy="0"/>
          </a:xfrm>
          <a:prstGeom prst="line">
            <a:avLst/>
          </a:prstGeom>
          <a:ln>
            <a:solidFill>
              <a:srgbClr val="44C3C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B49824-A382-8A0F-237E-32014D75D9AA}"/>
              </a:ext>
            </a:extLst>
          </p:cNvPr>
          <p:cNvCxnSpPr>
            <a:cxnSpLocks/>
          </p:cNvCxnSpPr>
          <p:nvPr/>
        </p:nvCxnSpPr>
        <p:spPr>
          <a:xfrm>
            <a:off x="1059370" y="8012301"/>
            <a:ext cx="10967720" cy="0"/>
          </a:xfrm>
          <a:prstGeom prst="line">
            <a:avLst/>
          </a:prstGeom>
          <a:ln>
            <a:solidFill>
              <a:srgbClr val="44C3C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0184508" cy="773930"/>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LARGE LANGUAGE MODELS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3" name="TextBox 2">
            <a:extLst>
              <a:ext uri="{FF2B5EF4-FFF2-40B4-BE49-F238E27FC236}">
                <a16:creationId xmlns:a16="http://schemas.microsoft.com/office/drawing/2014/main" id="{386D6919-933E-F54A-EB22-7BDBC540E56A}"/>
              </a:ext>
            </a:extLst>
          </p:cNvPr>
          <p:cNvSpPr txBox="1"/>
          <p:nvPr/>
        </p:nvSpPr>
        <p:spPr>
          <a:xfrm>
            <a:off x="4953669" y="2378075"/>
            <a:ext cx="10196762" cy="707886"/>
          </a:xfrm>
          <a:prstGeom prst="rect">
            <a:avLst/>
          </a:prstGeom>
          <a:noFill/>
        </p:spPr>
        <p:txBody>
          <a:bodyPr wrap="square">
            <a:spAutoFit/>
          </a:bodyPr>
          <a:lstStyle/>
          <a:p>
            <a:pPr algn="ctr"/>
            <a:r>
              <a:rPr lang="en-AU" sz="4000">
                <a:solidFill>
                  <a:srgbClr val="094183"/>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https://chat.openai.com</a:t>
            </a:r>
            <a:r>
              <a:rPr lang="en-AU" sz="4000">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a:t>
            </a:r>
            <a:endParaRPr lang="en-AU" sz="4000" dirty="0">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E73F710F-10F2-5C52-CCDD-4D97ABD5ECFB}"/>
              </a:ext>
            </a:extLst>
          </p:cNvPr>
          <p:cNvSpPr txBox="1"/>
          <p:nvPr/>
        </p:nvSpPr>
        <p:spPr>
          <a:xfrm>
            <a:off x="1670050" y="4307900"/>
            <a:ext cx="16002000" cy="584775"/>
          </a:xfrm>
          <a:prstGeom prst="rect">
            <a:avLst/>
          </a:prstGeom>
          <a:noFill/>
        </p:spPr>
        <p:txBody>
          <a:bodyPr wrap="square">
            <a:spAutoFit/>
          </a:bodyPr>
          <a:lstStyle/>
          <a:p>
            <a:r>
              <a:rPr lang="en-GB" sz="3200" dirty="0">
                <a:solidFill>
                  <a:srgbClr val="094183"/>
                </a:solidFill>
                <a:latin typeface="Source Sans Pro" panose="020B0503030403020204" pitchFamily="34" charset="0"/>
                <a:ea typeface="Source Sans Pro" panose="020B0503030403020204" pitchFamily="34" charset="0"/>
              </a:rPr>
              <a:t>Q: </a:t>
            </a:r>
            <a:r>
              <a:rPr lang="en-AU" sz="3200" dirty="0">
                <a:solidFill>
                  <a:srgbClr val="094183"/>
                </a:solidFill>
                <a:latin typeface="Source Sans Pro" panose="020B0503030403020204" pitchFamily="34" charset="0"/>
                <a:ea typeface="Source Sans Pro" panose="020B0503030403020204" pitchFamily="34" charset="0"/>
              </a:rPr>
              <a:t>How many green apples do I have left?</a:t>
            </a:r>
          </a:p>
        </p:txBody>
      </p:sp>
      <p:sp>
        <p:nvSpPr>
          <p:cNvPr id="6" name="TextBox 5">
            <a:extLst>
              <a:ext uri="{FF2B5EF4-FFF2-40B4-BE49-F238E27FC236}">
                <a16:creationId xmlns:a16="http://schemas.microsoft.com/office/drawing/2014/main" id="{267EDC87-F818-9804-D1CF-D1627C3EAB87}"/>
              </a:ext>
            </a:extLst>
          </p:cNvPr>
          <p:cNvSpPr txBox="1"/>
          <p:nvPr/>
        </p:nvSpPr>
        <p:spPr>
          <a:xfrm>
            <a:off x="1670050" y="6035675"/>
            <a:ext cx="15544800" cy="4031873"/>
          </a:xfrm>
          <a:prstGeom prst="rect">
            <a:avLst/>
          </a:prstGeom>
          <a:noFill/>
        </p:spPr>
        <p:txBody>
          <a:bodyPr wrap="square">
            <a:spAutoFit/>
          </a:bodyPr>
          <a:lstStyle/>
          <a:p>
            <a:r>
              <a:rPr lang="en-GB" sz="3200" b="0" i="0" dirty="0">
                <a:solidFill>
                  <a:srgbClr val="374151"/>
                </a:solidFill>
                <a:effectLst/>
                <a:latin typeface="Söhne"/>
              </a:rPr>
              <a:t>A: </a:t>
            </a:r>
            <a:r>
              <a:rPr lang="en-AU" sz="3200" dirty="0">
                <a:solidFill>
                  <a:srgbClr val="374151"/>
                </a:solidFill>
                <a:latin typeface="Söhne"/>
              </a:rPr>
              <a:t>You initially had 201 green apples. After eating 300 apples from your total count, you have:</a:t>
            </a:r>
          </a:p>
          <a:p>
            <a:endParaRPr lang="en-AU" sz="3200" dirty="0">
              <a:solidFill>
                <a:srgbClr val="374151"/>
              </a:solidFill>
              <a:latin typeface="Söhne"/>
            </a:endParaRPr>
          </a:p>
          <a:p>
            <a:r>
              <a:rPr lang="en-AU" sz="3200" dirty="0">
                <a:solidFill>
                  <a:srgbClr val="374151"/>
                </a:solidFill>
                <a:latin typeface="Söhne"/>
              </a:rPr>
              <a:t>201 (initial green apples) - 300 (eaten) = -99 green apples.</a:t>
            </a:r>
          </a:p>
          <a:p>
            <a:endParaRPr lang="en-AU" sz="3200" dirty="0">
              <a:solidFill>
                <a:srgbClr val="374151"/>
              </a:solidFill>
              <a:latin typeface="Söhne"/>
            </a:endParaRPr>
          </a:p>
          <a:p>
            <a:r>
              <a:rPr lang="en-AU" sz="3200" dirty="0">
                <a:solidFill>
                  <a:srgbClr val="374151"/>
                </a:solidFill>
                <a:latin typeface="Söhne"/>
              </a:rPr>
              <a:t>It appears that you've eaten more green apples than you initially had, so you have a negative balance of 99 green apples. In reality, you don't have any green apples left, and you're left with only the remaining 119 red apples.</a:t>
            </a:r>
            <a:endParaRPr lang="en-GB" sz="3200" b="0" i="0" dirty="0">
              <a:solidFill>
                <a:srgbClr val="374151"/>
              </a:solidFill>
              <a:effectLst/>
              <a:latin typeface="Söhne"/>
            </a:endParaRPr>
          </a:p>
        </p:txBody>
      </p:sp>
    </p:spTree>
    <p:extLst>
      <p:ext uri="{BB962C8B-B14F-4D97-AF65-F5344CB8AC3E}">
        <p14:creationId xmlns:p14="http://schemas.microsoft.com/office/powerpoint/2010/main" val="17692800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A87-CEF0-F480-D5B2-F01DAB1C8F7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4AF1B64-511A-2792-BF44-A973297F1FA5}"/>
              </a:ext>
            </a:extLst>
          </p:cNvPr>
          <p:cNvSpPr>
            <a:spLocks noGrp="1"/>
          </p:cNvSpPr>
          <p:nvPr>
            <p:ph type="body" idx="1"/>
          </p:nvPr>
        </p:nvSpPr>
        <p:spPr/>
        <p:txBody>
          <a:bodyPr/>
          <a:lstStyle/>
          <a:p>
            <a:endParaRPr lang="en-AU"/>
          </a:p>
        </p:txBody>
      </p:sp>
      <p:pic>
        <p:nvPicPr>
          <p:cNvPr id="4" name="object 2">
            <a:extLst>
              <a:ext uri="{FF2B5EF4-FFF2-40B4-BE49-F238E27FC236}">
                <a16:creationId xmlns:a16="http://schemas.microsoft.com/office/drawing/2014/main" id="{D0120891-F0A7-B04A-2DFE-1AAA3E82CE5E}"/>
              </a:ext>
            </a:extLst>
          </p:cNvPr>
          <p:cNvPicPr>
            <a:picLocks noGrp="1" noRot="1" noMove="1" noResize="1" noEditPoints="1" noAdjustHandles="1" noChangeArrowheads="1" noChangeShapeType="1" noCrop="1"/>
          </p:cNvPicPr>
          <p:nvPr/>
        </p:nvPicPr>
        <p:blipFill>
          <a:blip r:embed="rId3" cstate="print"/>
          <a:stretch>
            <a:fillRect/>
          </a:stretch>
        </p:blipFill>
        <p:spPr>
          <a:xfrm>
            <a:off x="0" y="0"/>
            <a:ext cx="20104100" cy="11308556"/>
          </a:xfrm>
          <a:prstGeom prst="rect">
            <a:avLst/>
          </a:prstGeom>
        </p:spPr>
      </p:pic>
      <p:sp>
        <p:nvSpPr>
          <p:cNvPr id="5" name="object 3">
            <a:extLst>
              <a:ext uri="{FF2B5EF4-FFF2-40B4-BE49-F238E27FC236}">
                <a16:creationId xmlns:a16="http://schemas.microsoft.com/office/drawing/2014/main" id="{0A0C89F3-44EA-1092-7494-7A43D4C82EA8}"/>
              </a:ext>
            </a:extLst>
          </p:cNvPr>
          <p:cNvSpPr txBox="1">
            <a:spLocks/>
          </p:cNvSpPr>
          <p:nvPr/>
        </p:nvSpPr>
        <p:spPr>
          <a:xfrm>
            <a:off x="1086742" y="929679"/>
            <a:ext cx="11022708" cy="773930"/>
          </a:xfrm>
          <a:prstGeom prst="rect">
            <a:avLst/>
          </a:prstGeom>
        </p:spPr>
        <p:txBody>
          <a:bodyPr vert="horz" wrap="square" lIns="0" tIns="12065" rIns="0" bIns="0" rtlCol="0">
            <a:spAutoFit/>
          </a:bodyPr>
          <a:lstStyle>
            <a:lvl1pPr>
              <a:defRPr sz="4950" b="1" i="0">
                <a:solidFill>
                  <a:schemeClr val="bg1"/>
                </a:solidFill>
                <a:latin typeface="SourceSansPro-SemiBold"/>
                <a:ea typeface="+mj-ea"/>
                <a:cs typeface="SourceSansPro-SemiBold"/>
              </a:defRPr>
            </a:lvl1pPr>
          </a:lstStyle>
          <a:p>
            <a:pPr marL="12700">
              <a:spcBef>
                <a:spcPts val="95"/>
              </a:spcBef>
            </a:pPr>
            <a:r>
              <a:rPr lang="en-AU" kern="0" spc="390" dirty="0">
                <a:latin typeface="Source Sans Pro SemiBold" panose="020B0503030403020204" pitchFamily="34" charset="0"/>
                <a:ea typeface="Source Sans Pro SemiBold" panose="020B0503030403020204" pitchFamily="34" charset="0"/>
              </a:rPr>
              <a:t>LARGE LANGUAGE MODELS</a:t>
            </a:r>
            <a:endParaRPr lang="en-AU" kern="0" spc="-500" dirty="0">
              <a:latin typeface="Source Sans Pro SemiBold" panose="020B0503030403020204" pitchFamily="34" charset="0"/>
              <a:ea typeface="Source Sans Pro SemiBold" panose="020B0503030403020204" pitchFamily="34" charset="0"/>
            </a:endParaRPr>
          </a:p>
        </p:txBody>
      </p:sp>
      <p:sp>
        <p:nvSpPr>
          <p:cNvPr id="9" name="TextBox 8">
            <a:extLst>
              <a:ext uri="{FF2B5EF4-FFF2-40B4-BE49-F238E27FC236}">
                <a16:creationId xmlns:a16="http://schemas.microsoft.com/office/drawing/2014/main" id="{98603299-B373-9CE2-F420-D36C871D5ECA}"/>
              </a:ext>
            </a:extLst>
          </p:cNvPr>
          <p:cNvSpPr txBox="1"/>
          <p:nvPr/>
        </p:nvSpPr>
        <p:spPr>
          <a:xfrm>
            <a:off x="1212850" y="4664075"/>
            <a:ext cx="17449800" cy="1077218"/>
          </a:xfrm>
          <a:prstGeom prst="rect">
            <a:avLst/>
          </a:prstGeom>
          <a:noFill/>
        </p:spPr>
        <p:txBody>
          <a:bodyPr wrap="square">
            <a:spAutoFit/>
          </a:bodyPr>
          <a:lstStyle/>
          <a:p>
            <a:r>
              <a:rPr lang="en-GB" sz="3200" b="1" i="0" dirty="0">
                <a:solidFill>
                  <a:schemeClr val="bg1"/>
                </a:solidFill>
                <a:effectLst/>
                <a:latin typeface="Source Sans Pro" panose="020B0503030403020204" pitchFamily="34" charset="0"/>
                <a:ea typeface="Source Sans Pro" panose="020B0503030403020204" pitchFamily="34" charset="0"/>
              </a:rPr>
              <a:t>Q: </a:t>
            </a:r>
            <a:r>
              <a:rPr lang="en-GB" sz="3200" dirty="0">
                <a:solidFill>
                  <a:schemeClr val="bg1"/>
                </a:solidFill>
                <a:latin typeface="Source Sans Pro" panose="020B0503030403020204" pitchFamily="34" charset="0"/>
                <a:ea typeface="Source Sans Pro" panose="020B0503030403020204" pitchFamily="34" charset="0"/>
              </a:rPr>
              <a:t>Who wrote the paper "Formalizing trust in artificial intelligence: Prerequisites, causes and goals of human trust in AI"?</a:t>
            </a:r>
            <a:endParaRPr lang="en-GB" sz="3200" b="0" i="0" dirty="0">
              <a:solidFill>
                <a:schemeClr val="bg1"/>
              </a:solidFill>
              <a:effectLst/>
              <a:latin typeface="Source Sans Pro" panose="020B0503030403020204" pitchFamily="34" charset="0"/>
              <a:ea typeface="Source Sans Pro" panose="020B0503030403020204" pitchFamily="34" charset="0"/>
            </a:endParaRPr>
          </a:p>
        </p:txBody>
      </p:sp>
      <p:sp>
        <p:nvSpPr>
          <p:cNvPr id="16" name="TextBox 15">
            <a:extLst>
              <a:ext uri="{FF2B5EF4-FFF2-40B4-BE49-F238E27FC236}">
                <a16:creationId xmlns:a16="http://schemas.microsoft.com/office/drawing/2014/main" id="{9E7BA463-EEC5-B18E-F370-CCE60F119929}"/>
              </a:ext>
            </a:extLst>
          </p:cNvPr>
          <p:cNvSpPr txBox="1"/>
          <p:nvPr/>
        </p:nvSpPr>
        <p:spPr>
          <a:xfrm>
            <a:off x="1212850" y="6721475"/>
            <a:ext cx="17221200" cy="1569660"/>
          </a:xfrm>
          <a:prstGeom prst="rect">
            <a:avLst/>
          </a:prstGeom>
          <a:noFill/>
        </p:spPr>
        <p:txBody>
          <a:bodyPr wrap="square">
            <a:spAutoFit/>
          </a:bodyPr>
          <a:lstStyle/>
          <a:p>
            <a:r>
              <a:rPr lang="en-GB" sz="3200" b="1" i="0" dirty="0">
                <a:solidFill>
                  <a:schemeClr val="bg1"/>
                </a:solidFill>
                <a:effectLst/>
                <a:latin typeface="Source Sans Pro" panose="020B0503030403020204" pitchFamily="34" charset="0"/>
                <a:ea typeface="Source Sans Pro" panose="020B0503030403020204" pitchFamily="34" charset="0"/>
              </a:rPr>
              <a:t>A:</a:t>
            </a:r>
            <a:r>
              <a:rPr lang="en-GB" sz="3200" b="0" i="0" dirty="0">
                <a:solidFill>
                  <a:schemeClr val="bg1"/>
                </a:solidFill>
                <a:effectLst/>
                <a:latin typeface="Source Sans Pro" panose="020B0503030403020204" pitchFamily="34" charset="0"/>
                <a:ea typeface="Source Sans Pro" panose="020B0503030403020204" pitchFamily="34" charset="0"/>
              </a:rPr>
              <a:t> </a:t>
            </a:r>
            <a:r>
              <a:rPr lang="en-GB" sz="3200" dirty="0">
                <a:solidFill>
                  <a:schemeClr val="bg1"/>
                </a:solidFill>
                <a:latin typeface="Source Sans Pro" panose="020B0503030403020204" pitchFamily="34" charset="0"/>
                <a:ea typeface="Source Sans Pro" panose="020B0503030403020204" pitchFamily="34" charset="0"/>
              </a:rPr>
              <a:t>The paper "Formalizing trust in artificial intelligence: Prerequisites, causes and goals of human trust in AI" was co-authored by Peter H. Kahn Jr., </a:t>
            </a:r>
            <a:r>
              <a:rPr lang="en-GB" sz="3200" dirty="0" err="1">
                <a:solidFill>
                  <a:schemeClr val="bg1"/>
                </a:solidFill>
                <a:latin typeface="Source Sans Pro" panose="020B0503030403020204" pitchFamily="34" charset="0"/>
                <a:ea typeface="Source Sans Pro" panose="020B0503030403020204" pitchFamily="34" charset="0"/>
              </a:rPr>
              <a:t>Batya</a:t>
            </a:r>
            <a:r>
              <a:rPr lang="en-GB" sz="3200" dirty="0">
                <a:solidFill>
                  <a:schemeClr val="bg1"/>
                </a:solidFill>
                <a:latin typeface="Source Sans Pro" panose="020B0503030403020204" pitchFamily="34" charset="0"/>
                <a:ea typeface="Source Sans Pro" panose="020B0503030403020204" pitchFamily="34" charset="0"/>
              </a:rPr>
              <a:t> Friedman, Elizabeth A. Lawless, and Nancy K. </a:t>
            </a:r>
            <a:r>
              <a:rPr lang="en-GB" sz="3200" dirty="0" err="1">
                <a:solidFill>
                  <a:schemeClr val="bg1"/>
                </a:solidFill>
                <a:latin typeface="Source Sans Pro" panose="020B0503030403020204" pitchFamily="34" charset="0"/>
                <a:ea typeface="Source Sans Pro" panose="020B0503030403020204" pitchFamily="34" charset="0"/>
              </a:rPr>
              <a:t>Roderer</a:t>
            </a:r>
            <a:r>
              <a:rPr lang="en-GB" sz="3200" dirty="0">
                <a:solidFill>
                  <a:schemeClr val="bg1"/>
                </a:solidFill>
                <a:latin typeface="Source Sans Pro" panose="020B0503030403020204" pitchFamily="34" charset="0"/>
                <a:ea typeface="Source Sans Pro" panose="020B0503030403020204" pitchFamily="34" charset="0"/>
              </a:rPr>
              <a:t>. It was published in the journal Philosophy &amp; Technology in 2018.</a:t>
            </a:r>
            <a:endParaRPr lang="en-AU" sz="3200" dirty="0">
              <a:solidFill>
                <a:schemeClr val="bg1"/>
              </a:solidFill>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D7EE5CFB-D602-C738-4510-4AB1F8529C66}"/>
              </a:ext>
            </a:extLst>
          </p:cNvPr>
          <p:cNvSpPr txBox="1"/>
          <p:nvPr/>
        </p:nvSpPr>
        <p:spPr>
          <a:xfrm>
            <a:off x="4953669" y="2565718"/>
            <a:ext cx="10196762" cy="584775"/>
          </a:xfrm>
          <a:prstGeom prst="rect">
            <a:avLst/>
          </a:prstGeom>
          <a:noFill/>
        </p:spPr>
        <p:txBody>
          <a:bodyPr wrap="square">
            <a:spAutoFit/>
          </a:bodyPr>
          <a:lstStyle/>
          <a:p>
            <a:pPr algn="ctr"/>
            <a:r>
              <a:rPr lang="en-AU" sz="3200" dirty="0">
                <a:solidFill>
                  <a:schemeClr val="bg1"/>
                </a:solidFill>
                <a:latin typeface="Source Sans Pro" panose="020B0503030403020204" pitchFamily="34" charset="0"/>
                <a:ea typeface="Source Sans Pro" panose="020B0503030403020204" pitchFamily="34" charset="0"/>
              </a:rPr>
              <a:t>https://chat.openai.com/chat</a:t>
            </a:r>
          </a:p>
        </p:txBody>
      </p:sp>
      <p:pic>
        <p:nvPicPr>
          <p:cNvPr id="12" name="Picture 11">
            <a:extLst>
              <a:ext uri="{FF2B5EF4-FFF2-40B4-BE49-F238E27FC236}">
                <a16:creationId xmlns:a16="http://schemas.microsoft.com/office/drawing/2014/main" id="{9FA39665-C712-C45F-F868-F56789F86AE2}"/>
              </a:ext>
            </a:extLst>
          </p:cNvPr>
          <p:cNvPicPr>
            <a:picLocks noChangeAspect="1"/>
          </p:cNvPicPr>
          <p:nvPr/>
        </p:nvPicPr>
        <p:blipFill>
          <a:blip r:embed="rId4"/>
          <a:stretch>
            <a:fillRect/>
          </a:stretch>
        </p:blipFill>
        <p:spPr>
          <a:xfrm>
            <a:off x="3218085" y="2225675"/>
            <a:ext cx="13667931" cy="6781800"/>
          </a:xfrm>
          <a:prstGeom prst="rect">
            <a:avLst/>
          </a:prstGeom>
        </p:spPr>
      </p:pic>
    </p:spTree>
    <p:extLst>
      <p:ext uri="{BB962C8B-B14F-4D97-AF65-F5344CB8AC3E}">
        <p14:creationId xmlns:p14="http://schemas.microsoft.com/office/powerpoint/2010/main" val="36758130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A87-CEF0-F480-D5B2-F01DAB1C8F7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4AF1B64-511A-2792-BF44-A973297F1FA5}"/>
              </a:ext>
            </a:extLst>
          </p:cNvPr>
          <p:cNvSpPr>
            <a:spLocks noGrp="1"/>
          </p:cNvSpPr>
          <p:nvPr>
            <p:ph type="body" idx="1"/>
          </p:nvPr>
        </p:nvSpPr>
        <p:spPr/>
        <p:txBody>
          <a:bodyPr/>
          <a:lstStyle/>
          <a:p>
            <a:endParaRPr lang="en-AU"/>
          </a:p>
        </p:txBody>
      </p:sp>
      <p:pic>
        <p:nvPicPr>
          <p:cNvPr id="4" name="object 2">
            <a:extLst>
              <a:ext uri="{FF2B5EF4-FFF2-40B4-BE49-F238E27FC236}">
                <a16:creationId xmlns:a16="http://schemas.microsoft.com/office/drawing/2014/main" id="{D0120891-F0A7-B04A-2DFE-1AAA3E82CE5E}"/>
              </a:ext>
            </a:extLst>
          </p:cNvPr>
          <p:cNvPicPr>
            <a:picLocks noGrp="1" noRot="1" noMove="1" noResize="1" noEditPoints="1" noAdjustHandles="1" noChangeArrowheads="1" noChangeShapeType="1" noCrop="1"/>
          </p:cNvPicPr>
          <p:nvPr/>
        </p:nvPicPr>
        <p:blipFill>
          <a:blip r:embed="rId2" cstate="print"/>
          <a:stretch>
            <a:fillRect/>
          </a:stretch>
        </p:blipFill>
        <p:spPr>
          <a:xfrm>
            <a:off x="0" y="0"/>
            <a:ext cx="20104100" cy="11308556"/>
          </a:xfrm>
          <a:prstGeom prst="rect">
            <a:avLst/>
          </a:prstGeom>
        </p:spPr>
      </p:pic>
      <p:sp>
        <p:nvSpPr>
          <p:cNvPr id="5" name="object 3">
            <a:extLst>
              <a:ext uri="{FF2B5EF4-FFF2-40B4-BE49-F238E27FC236}">
                <a16:creationId xmlns:a16="http://schemas.microsoft.com/office/drawing/2014/main" id="{0A0C89F3-44EA-1092-7494-7A43D4C82EA8}"/>
              </a:ext>
            </a:extLst>
          </p:cNvPr>
          <p:cNvSpPr txBox="1">
            <a:spLocks/>
          </p:cNvSpPr>
          <p:nvPr/>
        </p:nvSpPr>
        <p:spPr>
          <a:xfrm>
            <a:off x="1086742" y="929679"/>
            <a:ext cx="17042508" cy="773930"/>
          </a:xfrm>
          <a:prstGeom prst="rect">
            <a:avLst/>
          </a:prstGeom>
        </p:spPr>
        <p:txBody>
          <a:bodyPr vert="horz" wrap="square" lIns="0" tIns="12065" rIns="0" bIns="0" rtlCol="0">
            <a:spAutoFit/>
          </a:bodyPr>
          <a:lstStyle>
            <a:lvl1pPr>
              <a:defRPr sz="4950" b="1" i="0">
                <a:solidFill>
                  <a:schemeClr val="bg1"/>
                </a:solidFill>
                <a:latin typeface="SourceSansPro-SemiBold"/>
                <a:ea typeface="+mj-ea"/>
                <a:cs typeface="SourceSansPro-SemiBold"/>
              </a:defRPr>
            </a:lvl1pPr>
          </a:lstStyle>
          <a:p>
            <a:pPr marL="12700">
              <a:spcBef>
                <a:spcPts val="95"/>
              </a:spcBef>
            </a:pPr>
            <a:r>
              <a:rPr lang="en-AU" kern="0" spc="390" dirty="0">
                <a:latin typeface="Source Sans Pro SemiBold" panose="020B0503030403020204" pitchFamily="34" charset="0"/>
                <a:ea typeface="Source Sans Pro SemiBold" panose="020B0503030403020204" pitchFamily="34" charset="0"/>
              </a:rPr>
              <a:t>ACTIVITY: HOW DO THESE LANGUAGE MODELS WORK?</a:t>
            </a:r>
            <a:endParaRPr lang="en-AU" kern="0" spc="-500" dirty="0">
              <a:latin typeface="Source Sans Pro SemiBold" panose="020B0503030403020204" pitchFamily="34" charset="0"/>
              <a:ea typeface="Source Sans Pro SemiBold" panose="020B0503030403020204" pitchFamily="34" charset="0"/>
            </a:endParaRPr>
          </a:p>
        </p:txBody>
      </p:sp>
      <p:sp>
        <p:nvSpPr>
          <p:cNvPr id="10" name="TextBox 9">
            <a:extLst>
              <a:ext uri="{FF2B5EF4-FFF2-40B4-BE49-F238E27FC236}">
                <a16:creationId xmlns:a16="http://schemas.microsoft.com/office/drawing/2014/main" id="{D7EE5CFB-D602-C738-4510-4AB1F8529C66}"/>
              </a:ext>
            </a:extLst>
          </p:cNvPr>
          <p:cNvSpPr txBox="1"/>
          <p:nvPr/>
        </p:nvSpPr>
        <p:spPr>
          <a:xfrm>
            <a:off x="4953669" y="5349875"/>
            <a:ext cx="10196762" cy="707886"/>
          </a:xfrm>
          <a:prstGeom prst="rect">
            <a:avLst/>
          </a:prstGeom>
          <a:noFill/>
        </p:spPr>
        <p:txBody>
          <a:bodyPr wrap="square">
            <a:spAutoFit/>
          </a:bodyPr>
          <a:lstStyle/>
          <a:p>
            <a:pPr algn="ctr"/>
            <a:r>
              <a:rPr lang="en-AU" sz="4000" dirty="0">
                <a:solidFill>
                  <a:schemeClr val="bg1"/>
                </a:solidFill>
                <a:latin typeface="Source Sans Pro" panose="020B0503030403020204" pitchFamily="34" charset="0"/>
                <a:ea typeface="Source Sans Pro" panose="020B0503030403020204" pitchFamily="34" charset="0"/>
              </a:rPr>
              <a:t>“The woman ran up the </a:t>
            </a:r>
            <a:r>
              <a:rPr lang="en-AU" sz="4000" u="sng" dirty="0">
                <a:solidFill>
                  <a:schemeClr val="bg1"/>
                </a:solidFill>
                <a:latin typeface="Source Sans Pro" panose="020B0503030403020204" pitchFamily="34" charset="0"/>
                <a:ea typeface="Source Sans Pro" panose="020B0503030403020204" pitchFamily="34" charset="0"/>
              </a:rPr>
              <a:t>            </a:t>
            </a:r>
            <a:r>
              <a:rPr lang="en-AU" sz="4000" dirty="0">
                <a:solidFill>
                  <a:schemeClr val="bg1"/>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4235306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A87-CEF0-F480-D5B2-F01DAB1C8F7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4AF1B64-511A-2792-BF44-A973297F1FA5}"/>
              </a:ext>
            </a:extLst>
          </p:cNvPr>
          <p:cNvSpPr>
            <a:spLocks noGrp="1"/>
          </p:cNvSpPr>
          <p:nvPr>
            <p:ph type="body" idx="1"/>
          </p:nvPr>
        </p:nvSpPr>
        <p:spPr/>
        <p:txBody>
          <a:bodyPr/>
          <a:lstStyle/>
          <a:p>
            <a:endParaRPr lang="en-AU"/>
          </a:p>
        </p:txBody>
      </p:sp>
      <p:pic>
        <p:nvPicPr>
          <p:cNvPr id="4" name="object 2">
            <a:extLst>
              <a:ext uri="{FF2B5EF4-FFF2-40B4-BE49-F238E27FC236}">
                <a16:creationId xmlns:a16="http://schemas.microsoft.com/office/drawing/2014/main" id="{D0120891-F0A7-B04A-2DFE-1AAA3E82CE5E}"/>
              </a:ext>
            </a:extLst>
          </p:cNvPr>
          <p:cNvPicPr>
            <a:picLocks noGrp="1" noRot="1" noMove="1" noResize="1" noEditPoints="1" noAdjustHandles="1" noChangeArrowheads="1" noChangeShapeType="1" noCrop="1"/>
          </p:cNvPicPr>
          <p:nvPr/>
        </p:nvPicPr>
        <p:blipFill>
          <a:blip r:embed="rId2" cstate="print"/>
          <a:stretch>
            <a:fillRect/>
          </a:stretch>
        </p:blipFill>
        <p:spPr>
          <a:xfrm>
            <a:off x="0" y="0"/>
            <a:ext cx="20104100" cy="11308556"/>
          </a:xfrm>
          <a:prstGeom prst="rect">
            <a:avLst/>
          </a:prstGeom>
        </p:spPr>
      </p:pic>
      <p:sp>
        <p:nvSpPr>
          <p:cNvPr id="5" name="object 3">
            <a:extLst>
              <a:ext uri="{FF2B5EF4-FFF2-40B4-BE49-F238E27FC236}">
                <a16:creationId xmlns:a16="http://schemas.microsoft.com/office/drawing/2014/main" id="{0A0C89F3-44EA-1092-7494-7A43D4C82EA8}"/>
              </a:ext>
            </a:extLst>
          </p:cNvPr>
          <p:cNvSpPr txBox="1">
            <a:spLocks/>
          </p:cNvSpPr>
          <p:nvPr/>
        </p:nvSpPr>
        <p:spPr>
          <a:xfrm>
            <a:off x="1086742" y="929679"/>
            <a:ext cx="11022708" cy="773930"/>
          </a:xfrm>
          <a:prstGeom prst="rect">
            <a:avLst/>
          </a:prstGeom>
        </p:spPr>
        <p:txBody>
          <a:bodyPr vert="horz" wrap="square" lIns="0" tIns="12065" rIns="0" bIns="0" rtlCol="0">
            <a:spAutoFit/>
          </a:bodyPr>
          <a:lstStyle>
            <a:lvl1pPr>
              <a:defRPr sz="4950" b="1" i="0">
                <a:solidFill>
                  <a:schemeClr val="bg1"/>
                </a:solidFill>
                <a:latin typeface="SourceSansPro-SemiBold"/>
                <a:ea typeface="+mj-ea"/>
                <a:cs typeface="SourceSansPro-SemiBold"/>
              </a:defRPr>
            </a:lvl1pPr>
          </a:lstStyle>
          <a:p>
            <a:pPr marL="12700">
              <a:spcBef>
                <a:spcPts val="95"/>
              </a:spcBef>
            </a:pPr>
            <a:r>
              <a:rPr lang="en-AU" kern="0" spc="390" dirty="0">
                <a:latin typeface="Source Sans Pro SemiBold" panose="020B0503030403020204" pitchFamily="34" charset="0"/>
                <a:ea typeface="Source Sans Pro SemiBold" panose="020B0503030403020204" pitchFamily="34" charset="0"/>
              </a:rPr>
              <a:t>LARGE LANGUAGE MODELS</a:t>
            </a:r>
            <a:endParaRPr lang="en-AU" kern="0" spc="-500" dirty="0">
              <a:latin typeface="Source Sans Pro SemiBold" panose="020B0503030403020204" pitchFamily="34" charset="0"/>
              <a:ea typeface="Source Sans Pro SemiBold" panose="020B0503030403020204" pitchFamily="34" charset="0"/>
            </a:endParaRPr>
          </a:p>
        </p:txBody>
      </p:sp>
      <p:sp>
        <p:nvSpPr>
          <p:cNvPr id="6" name="Rectangle: Rounded Corners 5">
            <a:extLst>
              <a:ext uri="{FF2B5EF4-FFF2-40B4-BE49-F238E27FC236}">
                <a16:creationId xmlns:a16="http://schemas.microsoft.com/office/drawing/2014/main" id="{17A86C75-C9D3-9E8D-DD9B-17EBFA18F563}"/>
              </a:ext>
            </a:extLst>
          </p:cNvPr>
          <p:cNvSpPr/>
          <p:nvPr/>
        </p:nvSpPr>
        <p:spPr>
          <a:xfrm>
            <a:off x="2438400" y="26828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“The”</a:t>
            </a:r>
          </a:p>
        </p:txBody>
      </p:sp>
      <p:sp>
        <p:nvSpPr>
          <p:cNvPr id="7" name="Rectangle: Rounded Corners 6">
            <a:extLst>
              <a:ext uri="{FF2B5EF4-FFF2-40B4-BE49-F238E27FC236}">
                <a16:creationId xmlns:a16="http://schemas.microsoft.com/office/drawing/2014/main" id="{CC3C8C5B-3864-D884-1EC7-3176FD3D2CD5}"/>
              </a:ext>
            </a:extLst>
          </p:cNvPr>
          <p:cNvSpPr/>
          <p:nvPr/>
        </p:nvSpPr>
        <p:spPr>
          <a:xfrm>
            <a:off x="2438400" y="46640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“woman”</a:t>
            </a:r>
          </a:p>
        </p:txBody>
      </p:sp>
      <p:sp>
        <p:nvSpPr>
          <p:cNvPr id="8" name="Rectangle: Rounded Corners 7">
            <a:extLst>
              <a:ext uri="{FF2B5EF4-FFF2-40B4-BE49-F238E27FC236}">
                <a16:creationId xmlns:a16="http://schemas.microsoft.com/office/drawing/2014/main" id="{032D940F-1F5F-C676-B16F-845D4FD72DCB}"/>
              </a:ext>
            </a:extLst>
          </p:cNvPr>
          <p:cNvSpPr/>
          <p:nvPr/>
        </p:nvSpPr>
        <p:spPr>
          <a:xfrm>
            <a:off x="2438400" y="66452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“ran”</a:t>
            </a:r>
          </a:p>
        </p:txBody>
      </p:sp>
      <p:sp>
        <p:nvSpPr>
          <p:cNvPr id="10" name="Rectangle: Rounded Corners 9">
            <a:extLst>
              <a:ext uri="{FF2B5EF4-FFF2-40B4-BE49-F238E27FC236}">
                <a16:creationId xmlns:a16="http://schemas.microsoft.com/office/drawing/2014/main" id="{BE85F33E-9129-4E13-33A9-6598E0BC1035}"/>
              </a:ext>
            </a:extLst>
          </p:cNvPr>
          <p:cNvSpPr/>
          <p:nvPr/>
        </p:nvSpPr>
        <p:spPr>
          <a:xfrm>
            <a:off x="2438400" y="86264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“up”</a:t>
            </a:r>
          </a:p>
        </p:txBody>
      </p:sp>
      <p:grpSp>
        <p:nvGrpSpPr>
          <p:cNvPr id="25" name="Group 24">
            <a:extLst>
              <a:ext uri="{FF2B5EF4-FFF2-40B4-BE49-F238E27FC236}">
                <a16:creationId xmlns:a16="http://schemas.microsoft.com/office/drawing/2014/main" id="{CBC88FFB-901D-0A46-D872-E503FDD53571}"/>
              </a:ext>
            </a:extLst>
          </p:cNvPr>
          <p:cNvGrpSpPr/>
          <p:nvPr/>
        </p:nvGrpSpPr>
        <p:grpSpPr>
          <a:xfrm>
            <a:off x="8375650" y="4054475"/>
            <a:ext cx="3505200" cy="3505200"/>
            <a:chOff x="8528050" y="4054475"/>
            <a:chExt cx="3505200" cy="3505200"/>
          </a:xfrm>
        </p:grpSpPr>
        <p:pic>
          <p:nvPicPr>
            <p:cNvPr id="22" name="Graphic 21" descr="Tablet with solid fill">
              <a:extLst>
                <a:ext uri="{FF2B5EF4-FFF2-40B4-BE49-F238E27FC236}">
                  <a16:creationId xmlns:a16="http://schemas.microsoft.com/office/drawing/2014/main" id="{A5681CCC-18D2-2ED8-B417-588E40A19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8050" y="4054475"/>
              <a:ext cx="3505200" cy="3505200"/>
            </a:xfrm>
            <a:prstGeom prst="rect">
              <a:avLst/>
            </a:prstGeom>
          </p:spPr>
        </p:pic>
        <p:pic>
          <p:nvPicPr>
            <p:cNvPr id="24" name="Graphic 23" descr="Network with solid fill">
              <a:extLst>
                <a:ext uri="{FF2B5EF4-FFF2-40B4-BE49-F238E27FC236}">
                  <a16:creationId xmlns:a16="http://schemas.microsoft.com/office/drawing/2014/main" id="{B3EF55ED-E2A1-171A-64B9-F7FAFB1C66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9150" y="5235575"/>
              <a:ext cx="1143000" cy="1143000"/>
            </a:xfrm>
            <a:prstGeom prst="rect">
              <a:avLst/>
            </a:prstGeom>
          </p:spPr>
        </p:pic>
      </p:grpSp>
      <p:cxnSp>
        <p:nvCxnSpPr>
          <p:cNvPr id="29" name="Straight Arrow Connector 28">
            <a:extLst>
              <a:ext uri="{FF2B5EF4-FFF2-40B4-BE49-F238E27FC236}">
                <a16:creationId xmlns:a16="http://schemas.microsoft.com/office/drawing/2014/main" id="{8F6041AD-AA87-01A6-4539-22A4023290F9}"/>
              </a:ext>
            </a:extLst>
          </p:cNvPr>
          <p:cNvCxnSpPr>
            <a:cxnSpLocks/>
            <a:stCxn id="6" idx="3"/>
            <a:endCxn id="22" idx="1"/>
          </p:cNvCxnSpPr>
          <p:nvPr/>
        </p:nvCxnSpPr>
        <p:spPr>
          <a:xfrm>
            <a:off x="4419600" y="2987675"/>
            <a:ext cx="3956050" cy="28194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BFA557-5406-5789-B76E-F5FEE1449C51}"/>
              </a:ext>
            </a:extLst>
          </p:cNvPr>
          <p:cNvCxnSpPr>
            <a:cxnSpLocks/>
            <a:stCxn id="7" idx="3"/>
            <a:endCxn id="22" idx="1"/>
          </p:cNvCxnSpPr>
          <p:nvPr/>
        </p:nvCxnSpPr>
        <p:spPr>
          <a:xfrm>
            <a:off x="4419600" y="4968875"/>
            <a:ext cx="3956050" cy="8382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58C8E2-74E7-EDF3-D707-179C89F0E50B}"/>
              </a:ext>
            </a:extLst>
          </p:cNvPr>
          <p:cNvCxnSpPr>
            <a:cxnSpLocks/>
            <a:stCxn id="8" idx="3"/>
            <a:endCxn id="22" idx="1"/>
          </p:cNvCxnSpPr>
          <p:nvPr/>
        </p:nvCxnSpPr>
        <p:spPr>
          <a:xfrm flipV="1">
            <a:off x="4419600" y="5807075"/>
            <a:ext cx="3956050" cy="11430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A56C74-F324-7AEB-96A0-61E92DCF71C6}"/>
              </a:ext>
            </a:extLst>
          </p:cNvPr>
          <p:cNvCxnSpPr>
            <a:cxnSpLocks/>
            <a:stCxn id="10" idx="3"/>
            <a:endCxn id="22" idx="1"/>
          </p:cNvCxnSpPr>
          <p:nvPr/>
        </p:nvCxnSpPr>
        <p:spPr>
          <a:xfrm flipV="1">
            <a:off x="4419600" y="5807075"/>
            <a:ext cx="3956050" cy="31242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6D8FD2E-025C-07B8-BBFD-BC3F552444E9}"/>
              </a:ext>
            </a:extLst>
          </p:cNvPr>
          <p:cNvSpPr/>
          <p:nvPr/>
        </p:nvSpPr>
        <p:spPr>
          <a:xfrm>
            <a:off x="14776450" y="16160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“baking”, 0.005%</a:t>
            </a:r>
          </a:p>
        </p:txBody>
      </p:sp>
      <p:sp>
        <p:nvSpPr>
          <p:cNvPr id="69" name="Rectangle: Rounded Corners 68">
            <a:extLst>
              <a:ext uri="{FF2B5EF4-FFF2-40B4-BE49-F238E27FC236}">
                <a16:creationId xmlns:a16="http://schemas.microsoft.com/office/drawing/2014/main" id="{B62C4568-FF8D-ECF4-CEF3-F39C39885F35}"/>
              </a:ext>
            </a:extLst>
          </p:cNvPr>
          <p:cNvSpPr/>
          <p:nvPr/>
        </p:nvSpPr>
        <p:spPr>
          <a:xfrm>
            <a:off x="14776450" y="241175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“to”, 1.2%</a:t>
            </a:r>
          </a:p>
        </p:txBody>
      </p:sp>
      <p:sp>
        <p:nvSpPr>
          <p:cNvPr id="70" name="Rectangle: Rounded Corners 69">
            <a:extLst>
              <a:ext uri="{FF2B5EF4-FFF2-40B4-BE49-F238E27FC236}">
                <a16:creationId xmlns:a16="http://schemas.microsoft.com/office/drawing/2014/main" id="{F2D6EB2A-F04B-39D2-90DE-ABB3D5D552C7}"/>
              </a:ext>
            </a:extLst>
          </p:cNvPr>
          <p:cNvSpPr/>
          <p:nvPr/>
        </p:nvSpPr>
        <p:spPr>
          <a:xfrm>
            <a:off x="14776450" y="320742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“package”, 0.0001%</a:t>
            </a:r>
          </a:p>
        </p:txBody>
      </p:sp>
      <p:sp>
        <p:nvSpPr>
          <p:cNvPr id="71" name="!!Theword!!">
            <a:extLst>
              <a:ext uri="{FF2B5EF4-FFF2-40B4-BE49-F238E27FC236}">
                <a16:creationId xmlns:a16="http://schemas.microsoft.com/office/drawing/2014/main" id="{2B94A920-F43D-5161-EC3C-D6CD8DF58D0F}"/>
              </a:ext>
            </a:extLst>
          </p:cNvPr>
          <p:cNvSpPr/>
          <p:nvPr/>
        </p:nvSpPr>
        <p:spPr>
          <a:xfrm>
            <a:off x="14776450" y="400310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latin typeface="Source Sans Pro" panose="020B0503030403020204" pitchFamily="34" charset="0"/>
                <a:ea typeface="Source Sans Pro" panose="020B0503030403020204" pitchFamily="34" charset="0"/>
              </a:rPr>
              <a:t>“the”, 1.9%</a:t>
            </a:r>
          </a:p>
        </p:txBody>
      </p:sp>
      <p:sp>
        <p:nvSpPr>
          <p:cNvPr id="72" name="Rectangle: Rounded Corners 71">
            <a:extLst>
              <a:ext uri="{FF2B5EF4-FFF2-40B4-BE49-F238E27FC236}">
                <a16:creationId xmlns:a16="http://schemas.microsoft.com/office/drawing/2014/main" id="{E3FB423A-7D96-E215-7100-6486DDC48EAE}"/>
              </a:ext>
            </a:extLst>
          </p:cNvPr>
          <p:cNvSpPr/>
          <p:nvPr/>
        </p:nvSpPr>
        <p:spPr>
          <a:xfrm>
            <a:off x="14776450" y="47987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“hill”, 0.002%</a:t>
            </a:r>
          </a:p>
        </p:txBody>
      </p:sp>
      <p:sp>
        <p:nvSpPr>
          <p:cNvPr id="73" name="Rectangle: Rounded Corners 72">
            <a:extLst>
              <a:ext uri="{FF2B5EF4-FFF2-40B4-BE49-F238E27FC236}">
                <a16:creationId xmlns:a16="http://schemas.microsoft.com/office/drawing/2014/main" id="{1C29C128-3EC4-59C0-6A7E-15D2343874FD}"/>
              </a:ext>
            </a:extLst>
          </p:cNvPr>
          <p:cNvSpPr/>
          <p:nvPr/>
        </p:nvSpPr>
        <p:spPr>
          <a:xfrm>
            <a:off x="14776450" y="559445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“myriad”, 0.000004%</a:t>
            </a:r>
          </a:p>
        </p:txBody>
      </p:sp>
      <p:sp>
        <p:nvSpPr>
          <p:cNvPr id="74" name="Rectangle: Rounded Corners 73">
            <a:extLst>
              <a:ext uri="{FF2B5EF4-FFF2-40B4-BE49-F238E27FC236}">
                <a16:creationId xmlns:a16="http://schemas.microsoft.com/office/drawing/2014/main" id="{C28531EF-5BD2-FE96-A38B-0AFE2CB58D52}"/>
              </a:ext>
            </a:extLst>
          </p:cNvPr>
          <p:cNvSpPr/>
          <p:nvPr/>
        </p:nvSpPr>
        <p:spPr>
          <a:xfrm>
            <a:off x="14776450" y="95408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“gazpacho”, 0.00001%</a:t>
            </a:r>
          </a:p>
        </p:txBody>
      </p:sp>
      <p:sp>
        <p:nvSpPr>
          <p:cNvPr id="75" name="TextBox 74">
            <a:extLst>
              <a:ext uri="{FF2B5EF4-FFF2-40B4-BE49-F238E27FC236}">
                <a16:creationId xmlns:a16="http://schemas.microsoft.com/office/drawing/2014/main" id="{B29EAA03-6C54-31B4-0379-89B9631052B4}"/>
              </a:ext>
            </a:extLst>
          </p:cNvPr>
          <p:cNvSpPr txBox="1"/>
          <p:nvPr/>
        </p:nvSpPr>
        <p:spPr>
          <a:xfrm>
            <a:off x="15989087" y="6416675"/>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6" name="TextBox 75">
            <a:extLst>
              <a:ext uri="{FF2B5EF4-FFF2-40B4-BE49-F238E27FC236}">
                <a16:creationId xmlns:a16="http://schemas.microsoft.com/office/drawing/2014/main" id="{523D3B5C-684D-BA31-5D2A-EA4AB9265479}"/>
              </a:ext>
            </a:extLst>
          </p:cNvPr>
          <p:cNvSpPr txBox="1"/>
          <p:nvPr/>
        </p:nvSpPr>
        <p:spPr>
          <a:xfrm>
            <a:off x="15989087" y="7534850"/>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7" name="TextBox 76">
            <a:extLst>
              <a:ext uri="{FF2B5EF4-FFF2-40B4-BE49-F238E27FC236}">
                <a16:creationId xmlns:a16="http://schemas.microsoft.com/office/drawing/2014/main" id="{9F8B9A1A-D678-AD52-1F45-F09C6487BB77}"/>
              </a:ext>
            </a:extLst>
          </p:cNvPr>
          <p:cNvSpPr txBox="1"/>
          <p:nvPr/>
        </p:nvSpPr>
        <p:spPr>
          <a:xfrm>
            <a:off x="15989087" y="6983750"/>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8" name="Rectangle: Rounded Corners 77">
            <a:extLst>
              <a:ext uri="{FF2B5EF4-FFF2-40B4-BE49-F238E27FC236}">
                <a16:creationId xmlns:a16="http://schemas.microsoft.com/office/drawing/2014/main" id="{400AFE54-0A0A-577D-E313-56D298B79703}"/>
              </a:ext>
            </a:extLst>
          </p:cNvPr>
          <p:cNvSpPr/>
          <p:nvPr/>
        </p:nvSpPr>
        <p:spPr>
          <a:xfrm>
            <a:off x="14776450" y="85502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“stairs”, 1.9%</a:t>
            </a:r>
          </a:p>
        </p:txBody>
      </p:sp>
      <p:cxnSp>
        <p:nvCxnSpPr>
          <p:cNvPr id="79" name="Straight Arrow Connector 78">
            <a:extLst>
              <a:ext uri="{FF2B5EF4-FFF2-40B4-BE49-F238E27FC236}">
                <a16:creationId xmlns:a16="http://schemas.microsoft.com/office/drawing/2014/main" id="{9AB55AFF-727A-B416-38A6-0BF9B607A196}"/>
              </a:ext>
            </a:extLst>
          </p:cNvPr>
          <p:cNvCxnSpPr>
            <a:cxnSpLocks/>
            <a:stCxn id="22" idx="3"/>
            <a:endCxn id="68" idx="1"/>
          </p:cNvCxnSpPr>
          <p:nvPr/>
        </p:nvCxnSpPr>
        <p:spPr>
          <a:xfrm flipV="1">
            <a:off x="11880850" y="1920875"/>
            <a:ext cx="2895600" cy="38862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C026F-B934-72A7-5A81-C8EFA2ED3518}"/>
              </a:ext>
            </a:extLst>
          </p:cNvPr>
          <p:cNvCxnSpPr>
            <a:cxnSpLocks/>
            <a:stCxn id="22" idx="3"/>
            <a:endCxn id="69" idx="1"/>
          </p:cNvCxnSpPr>
          <p:nvPr/>
        </p:nvCxnSpPr>
        <p:spPr>
          <a:xfrm flipV="1">
            <a:off x="11880850" y="2716550"/>
            <a:ext cx="2895600" cy="309052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FDF7A27-0301-6522-8ECA-06753C3C3E9C}"/>
              </a:ext>
            </a:extLst>
          </p:cNvPr>
          <p:cNvCxnSpPr>
            <a:cxnSpLocks/>
            <a:stCxn id="22" idx="3"/>
            <a:endCxn id="70" idx="1"/>
          </p:cNvCxnSpPr>
          <p:nvPr/>
        </p:nvCxnSpPr>
        <p:spPr>
          <a:xfrm flipV="1">
            <a:off x="11880850" y="3512225"/>
            <a:ext cx="2895600" cy="229485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7710C2A-C12B-A4DE-6787-9EEE1596500C}"/>
              </a:ext>
            </a:extLst>
          </p:cNvPr>
          <p:cNvCxnSpPr>
            <a:cxnSpLocks/>
            <a:stCxn id="22" idx="3"/>
            <a:endCxn id="71" idx="1"/>
          </p:cNvCxnSpPr>
          <p:nvPr/>
        </p:nvCxnSpPr>
        <p:spPr>
          <a:xfrm flipV="1">
            <a:off x="11880850" y="4307900"/>
            <a:ext cx="2895600" cy="149917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653EA99-9CF5-AAFC-EC8F-C48284372E60}"/>
              </a:ext>
            </a:extLst>
          </p:cNvPr>
          <p:cNvCxnSpPr>
            <a:cxnSpLocks/>
            <a:stCxn id="22" idx="3"/>
            <a:endCxn id="72" idx="1"/>
          </p:cNvCxnSpPr>
          <p:nvPr/>
        </p:nvCxnSpPr>
        <p:spPr>
          <a:xfrm flipV="1">
            <a:off x="11880850" y="5103575"/>
            <a:ext cx="2895600" cy="7035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E7663CB-00FF-8CA3-0C28-5F8BA9EFF62C}"/>
              </a:ext>
            </a:extLst>
          </p:cNvPr>
          <p:cNvCxnSpPr>
            <a:cxnSpLocks/>
            <a:stCxn id="22" idx="3"/>
            <a:endCxn id="73" idx="1"/>
          </p:cNvCxnSpPr>
          <p:nvPr/>
        </p:nvCxnSpPr>
        <p:spPr>
          <a:xfrm>
            <a:off x="11880850" y="5807075"/>
            <a:ext cx="2895600" cy="9217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47E1641-F403-795C-CE2D-20F980511E52}"/>
              </a:ext>
            </a:extLst>
          </p:cNvPr>
          <p:cNvCxnSpPr>
            <a:cxnSpLocks/>
            <a:stCxn id="22" idx="3"/>
            <a:endCxn id="78" idx="1"/>
          </p:cNvCxnSpPr>
          <p:nvPr/>
        </p:nvCxnSpPr>
        <p:spPr>
          <a:xfrm>
            <a:off x="11880850" y="5807075"/>
            <a:ext cx="2895600" cy="30480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CF3EC8C-9C83-0A88-C3D7-2DB671CD3DA8}"/>
              </a:ext>
            </a:extLst>
          </p:cNvPr>
          <p:cNvCxnSpPr>
            <a:cxnSpLocks/>
            <a:stCxn id="22" idx="3"/>
            <a:endCxn id="74" idx="1"/>
          </p:cNvCxnSpPr>
          <p:nvPr/>
        </p:nvCxnSpPr>
        <p:spPr>
          <a:xfrm>
            <a:off x="11880850" y="5807075"/>
            <a:ext cx="2895600" cy="40386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5311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par>
                                <p:cTn id="69" presetID="10"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500"/>
                                        <p:tgtEl>
                                          <p:spTgt spid="79"/>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par>
                                <p:cTn id="78" presetID="10" presetClass="entr" presetSubtype="0" fill="hold"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par>
                                <p:cTn id="84" presetID="10" presetClass="entr" presetSubtype="0" fill="hold" nodeType="with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par>
                                <p:cTn id="87" presetID="10"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A87-CEF0-F480-D5B2-F01DAB1C8F7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4AF1B64-511A-2792-BF44-A973297F1FA5}"/>
              </a:ext>
            </a:extLst>
          </p:cNvPr>
          <p:cNvSpPr>
            <a:spLocks noGrp="1"/>
          </p:cNvSpPr>
          <p:nvPr>
            <p:ph type="body" idx="1"/>
          </p:nvPr>
        </p:nvSpPr>
        <p:spPr/>
        <p:txBody>
          <a:bodyPr/>
          <a:lstStyle/>
          <a:p>
            <a:endParaRPr lang="en-AU"/>
          </a:p>
        </p:txBody>
      </p:sp>
      <p:pic>
        <p:nvPicPr>
          <p:cNvPr id="4" name="object 2">
            <a:extLst>
              <a:ext uri="{FF2B5EF4-FFF2-40B4-BE49-F238E27FC236}">
                <a16:creationId xmlns:a16="http://schemas.microsoft.com/office/drawing/2014/main" id="{D0120891-F0A7-B04A-2DFE-1AAA3E82CE5E}"/>
              </a:ext>
            </a:extLst>
          </p:cNvPr>
          <p:cNvPicPr>
            <a:picLocks noGrp="1" noRot="1" noMove="1" noResize="1" noEditPoints="1" noAdjustHandles="1" noChangeArrowheads="1" noChangeShapeType="1" noCrop="1"/>
          </p:cNvPicPr>
          <p:nvPr/>
        </p:nvPicPr>
        <p:blipFill>
          <a:blip r:embed="rId2" cstate="print"/>
          <a:stretch>
            <a:fillRect/>
          </a:stretch>
        </p:blipFill>
        <p:spPr>
          <a:xfrm>
            <a:off x="0" y="0"/>
            <a:ext cx="20104100" cy="11308556"/>
          </a:xfrm>
          <a:prstGeom prst="rect">
            <a:avLst/>
          </a:prstGeom>
        </p:spPr>
      </p:pic>
      <p:sp>
        <p:nvSpPr>
          <p:cNvPr id="5" name="object 3">
            <a:extLst>
              <a:ext uri="{FF2B5EF4-FFF2-40B4-BE49-F238E27FC236}">
                <a16:creationId xmlns:a16="http://schemas.microsoft.com/office/drawing/2014/main" id="{0A0C89F3-44EA-1092-7494-7A43D4C82EA8}"/>
              </a:ext>
            </a:extLst>
          </p:cNvPr>
          <p:cNvSpPr txBox="1">
            <a:spLocks/>
          </p:cNvSpPr>
          <p:nvPr/>
        </p:nvSpPr>
        <p:spPr>
          <a:xfrm>
            <a:off x="1086742" y="929679"/>
            <a:ext cx="11022708" cy="773930"/>
          </a:xfrm>
          <a:prstGeom prst="rect">
            <a:avLst/>
          </a:prstGeom>
        </p:spPr>
        <p:txBody>
          <a:bodyPr vert="horz" wrap="square" lIns="0" tIns="12065" rIns="0" bIns="0" rtlCol="0">
            <a:spAutoFit/>
          </a:bodyPr>
          <a:lstStyle>
            <a:lvl1pPr>
              <a:defRPr sz="4950" b="1" i="0">
                <a:solidFill>
                  <a:schemeClr val="bg1"/>
                </a:solidFill>
                <a:latin typeface="SourceSansPro-SemiBold"/>
                <a:ea typeface="+mj-ea"/>
                <a:cs typeface="SourceSansPro-SemiBold"/>
              </a:defRPr>
            </a:lvl1pPr>
          </a:lstStyle>
          <a:p>
            <a:pPr marL="12700">
              <a:spcBef>
                <a:spcPts val="95"/>
              </a:spcBef>
            </a:pPr>
            <a:r>
              <a:rPr lang="en-AU" kern="0" spc="390" dirty="0">
                <a:latin typeface="Source Sans Pro SemiBold" panose="020B0503030403020204" pitchFamily="34" charset="0"/>
                <a:ea typeface="Source Sans Pro SemiBold" panose="020B0503030403020204" pitchFamily="34" charset="0"/>
              </a:rPr>
              <a:t>LARGE LANGUAGE MODELS</a:t>
            </a:r>
            <a:endParaRPr lang="en-AU" kern="0" spc="-500" dirty="0">
              <a:latin typeface="Source Sans Pro SemiBold" panose="020B0503030403020204" pitchFamily="34" charset="0"/>
              <a:ea typeface="Source Sans Pro SemiBold" panose="020B0503030403020204" pitchFamily="34" charset="0"/>
            </a:endParaRPr>
          </a:p>
        </p:txBody>
      </p:sp>
      <p:sp>
        <p:nvSpPr>
          <p:cNvPr id="6" name="Rectangle: Rounded Corners 5">
            <a:extLst>
              <a:ext uri="{FF2B5EF4-FFF2-40B4-BE49-F238E27FC236}">
                <a16:creationId xmlns:a16="http://schemas.microsoft.com/office/drawing/2014/main" id="{17A86C75-C9D3-9E8D-DD9B-17EBFA18F563}"/>
              </a:ext>
            </a:extLst>
          </p:cNvPr>
          <p:cNvSpPr/>
          <p:nvPr/>
        </p:nvSpPr>
        <p:spPr>
          <a:xfrm>
            <a:off x="2438400" y="26828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“The”</a:t>
            </a:r>
          </a:p>
        </p:txBody>
      </p:sp>
      <p:sp>
        <p:nvSpPr>
          <p:cNvPr id="7" name="Rectangle: Rounded Corners 6">
            <a:extLst>
              <a:ext uri="{FF2B5EF4-FFF2-40B4-BE49-F238E27FC236}">
                <a16:creationId xmlns:a16="http://schemas.microsoft.com/office/drawing/2014/main" id="{CC3C8C5B-3864-D884-1EC7-3176FD3D2CD5}"/>
              </a:ext>
            </a:extLst>
          </p:cNvPr>
          <p:cNvSpPr/>
          <p:nvPr/>
        </p:nvSpPr>
        <p:spPr>
          <a:xfrm>
            <a:off x="2438400" y="445452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“woman”</a:t>
            </a:r>
          </a:p>
        </p:txBody>
      </p:sp>
      <p:sp>
        <p:nvSpPr>
          <p:cNvPr id="8" name="Rectangle: Rounded Corners 7">
            <a:extLst>
              <a:ext uri="{FF2B5EF4-FFF2-40B4-BE49-F238E27FC236}">
                <a16:creationId xmlns:a16="http://schemas.microsoft.com/office/drawing/2014/main" id="{032D940F-1F5F-C676-B16F-845D4FD72DCB}"/>
              </a:ext>
            </a:extLst>
          </p:cNvPr>
          <p:cNvSpPr/>
          <p:nvPr/>
        </p:nvSpPr>
        <p:spPr>
          <a:xfrm>
            <a:off x="2438400" y="622617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“ran”</a:t>
            </a:r>
          </a:p>
        </p:txBody>
      </p:sp>
      <p:sp>
        <p:nvSpPr>
          <p:cNvPr id="10" name="Rectangle: Rounded Corners 9">
            <a:extLst>
              <a:ext uri="{FF2B5EF4-FFF2-40B4-BE49-F238E27FC236}">
                <a16:creationId xmlns:a16="http://schemas.microsoft.com/office/drawing/2014/main" id="{BE85F33E-9129-4E13-33A9-6598E0BC1035}"/>
              </a:ext>
            </a:extLst>
          </p:cNvPr>
          <p:cNvSpPr/>
          <p:nvPr/>
        </p:nvSpPr>
        <p:spPr>
          <a:xfrm>
            <a:off x="2438400" y="7997825"/>
            <a:ext cx="1981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“up”</a:t>
            </a:r>
          </a:p>
        </p:txBody>
      </p:sp>
      <p:grpSp>
        <p:nvGrpSpPr>
          <p:cNvPr id="25" name="Group 24">
            <a:extLst>
              <a:ext uri="{FF2B5EF4-FFF2-40B4-BE49-F238E27FC236}">
                <a16:creationId xmlns:a16="http://schemas.microsoft.com/office/drawing/2014/main" id="{CBC88FFB-901D-0A46-D872-E503FDD53571}"/>
              </a:ext>
            </a:extLst>
          </p:cNvPr>
          <p:cNvGrpSpPr/>
          <p:nvPr/>
        </p:nvGrpSpPr>
        <p:grpSpPr>
          <a:xfrm>
            <a:off x="8375650" y="4054475"/>
            <a:ext cx="3505200" cy="3505200"/>
            <a:chOff x="8528050" y="4054475"/>
            <a:chExt cx="3505200" cy="3505200"/>
          </a:xfrm>
        </p:grpSpPr>
        <p:pic>
          <p:nvPicPr>
            <p:cNvPr id="22" name="Graphic 21" descr="Tablet with solid fill">
              <a:extLst>
                <a:ext uri="{FF2B5EF4-FFF2-40B4-BE49-F238E27FC236}">
                  <a16:creationId xmlns:a16="http://schemas.microsoft.com/office/drawing/2014/main" id="{A5681CCC-18D2-2ED8-B417-588E40A19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8050" y="4054475"/>
              <a:ext cx="3505200" cy="3505200"/>
            </a:xfrm>
            <a:prstGeom prst="rect">
              <a:avLst/>
            </a:prstGeom>
          </p:spPr>
        </p:pic>
        <p:pic>
          <p:nvPicPr>
            <p:cNvPr id="24" name="Graphic 23" descr="Network with solid fill">
              <a:extLst>
                <a:ext uri="{FF2B5EF4-FFF2-40B4-BE49-F238E27FC236}">
                  <a16:creationId xmlns:a16="http://schemas.microsoft.com/office/drawing/2014/main" id="{B3EF55ED-E2A1-171A-64B9-F7FAFB1C66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9150" y="5235575"/>
              <a:ext cx="1143000" cy="1143000"/>
            </a:xfrm>
            <a:prstGeom prst="rect">
              <a:avLst/>
            </a:prstGeom>
          </p:spPr>
        </p:pic>
      </p:grpSp>
      <p:cxnSp>
        <p:nvCxnSpPr>
          <p:cNvPr id="29" name="Straight Arrow Connector 28">
            <a:extLst>
              <a:ext uri="{FF2B5EF4-FFF2-40B4-BE49-F238E27FC236}">
                <a16:creationId xmlns:a16="http://schemas.microsoft.com/office/drawing/2014/main" id="{8F6041AD-AA87-01A6-4539-22A4023290F9}"/>
              </a:ext>
            </a:extLst>
          </p:cNvPr>
          <p:cNvCxnSpPr>
            <a:cxnSpLocks/>
            <a:stCxn id="6" idx="3"/>
            <a:endCxn id="22" idx="1"/>
          </p:cNvCxnSpPr>
          <p:nvPr/>
        </p:nvCxnSpPr>
        <p:spPr>
          <a:xfrm>
            <a:off x="4419600" y="2987675"/>
            <a:ext cx="3956050" cy="28194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BFA557-5406-5789-B76E-F5FEE1449C51}"/>
              </a:ext>
            </a:extLst>
          </p:cNvPr>
          <p:cNvCxnSpPr>
            <a:cxnSpLocks/>
            <a:stCxn id="7" idx="3"/>
            <a:endCxn id="22" idx="1"/>
          </p:cNvCxnSpPr>
          <p:nvPr/>
        </p:nvCxnSpPr>
        <p:spPr>
          <a:xfrm>
            <a:off x="4419600" y="4759325"/>
            <a:ext cx="3956050" cy="104775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58C8E2-74E7-EDF3-D707-179C89F0E50B}"/>
              </a:ext>
            </a:extLst>
          </p:cNvPr>
          <p:cNvCxnSpPr>
            <a:cxnSpLocks/>
            <a:stCxn id="8" idx="3"/>
            <a:endCxn id="22" idx="1"/>
          </p:cNvCxnSpPr>
          <p:nvPr/>
        </p:nvCxnSpPr>
        <p:spPr>
          <a:xfrm flipV="1">
            <a:off x="4419600" y="5807075"/>
            <a:ext cx="3956050" cy="7239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A56C74-F324-7AEB-96A0-61E92DCF71C6}"/>
              </a:ext>
            </a:extLst>
          </p:cNvPr>
          <p:cNvCxnSpPr>
            <a:cxnSpLocks/>
            <a:stCxn id="10" idx="3"/>
            <a:endCxn id="22" idx="1"/>
          </p:cNvCxnSpPr>
          <p:nvPr/>
        </p:nvCxnSpPr>
        <p:spPr>
          <a:xfrm flipV="1">
            <a:off x="4419600" y="5807075"/>
            <a:ext cx="3956050" cy="249555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46D8FD2E-025C-07B8-BBFD-BC3F552444E9}"/>
              </a:ext>
            </a:extLst>
          </p:cNvPr>
          <p:cNvSpPr/>
          <p:nvPr/>
        </p:nvSpPr>
        <p:spPr>
          <a:xfrm>
            <a:off x="14776450" y="16160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“baking”, 0.005%</a:t>
            </a:r>
          </a:p>
        </p:txBody>
      </p:sp>
      <p:sp>
        <p:nvSpPr>
          <p:cNvPr id="69" name="Rectangle: Rounded Corners 68">
            <a:extLst>
              <a:ext uri="{FF2B5EF4-FFF2-40B4-BE49-F238E27FC236}">
                <a16:creationId xmlns:a16="http://schemas.microsoft.com/office/drawing/2014/main" id="{B62C4568-FF8D-ECF4-CEF3-F39C39885F35}"/>
              </a:ext>
            </a:extLst>
          </p:cNvPr>
          <p:cNvSpPr/>
          <p:nvPr/>
        </p:nvSpPr>
        <p:spPr>
          <a:xfrm>
            <a:off x="14776450" y="241175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“to”, 1.2%</a:t>
            </a:r>
          </a:p>
        </p:txBody>
      </p:sp>
      <p:sp>
        <p:nvSpPr>
          <p:cNvPr id="70" name="Rectangle: Rounded Corners 69">
            <a:extLst>
              <a:ext uri="{FF2B5EF4-FFF2-40B4-BE49-F238E27FC236}">
                <a16:creationId xmlns:a16="http://schemas.microsoft.com/office/drawing/2014/main" id="{F2D6EB2A-F04B-39D2-90DE-ABB3D5D552C7}"/>
              </a:ext>
            </a:extLst>
          </p:cNvPr>
          <p:cNvSpPr/>
          <p:nvPr/>
        </p:nvSpPr>
        <p:spPr>
          <a:xfrm>
            <a:off x="14776450" y="320742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“package”, 0.0001%</a:t>
            </a:r>
          </a:p>
        </p:txBody>
      </p:sp>
      <p:sp>
        <p:nvSpPr>
          <p:cNvPr id="71" name="Rectangle: Rounded Corners 70">
            <a:extLst>
              <a:ext uri="{FF2B5EF4-FFF2-40B4-BE49-F238E27FC236}">
                <a16:creationId xmlns:a16="http://schemas.microsoft.com/office/drawing/2014/main" id="{2B94A920-F43D-5161-EC3C-D6CD8DF58D0F}"/>
              </a:ext>
            </a:extLst>
          </p:cNvPr>
          <p:cNvSpPr/>
          <p:nvPr/>
        </p:nvSpPr>
        <p:spPr>
          <a:xfrm>
            <a:off x="14776450" y="400310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“the”, 0.00001%</a:t>
            </a:r>
          </a:p>
        </p:txBody>
      </p:sp>
      <p:sp>
        <p:nvSpPr>
          <p:cNvPr id="72" name="Rectangle: Rounded Corners 71">
            <a:extLst>
              <a:ext uri="{FF2B5EF4-FFF2-40B4-BE49-F238E27FC236}">
                <a16:creationId xmlns:a16="http://schemas.microsoft.com/office/drawing/2014/main" id="{E3FB423A-7D96-E215-7100-6486DDC48EAE}"/>
              </a:ext>
            </a:extLst>
          </p:cNvPr>
          <p:cNvSpPr/>
          <p:nvPr/>
        </p:nvSpPr>
        <p:spPr>
          <a:xfrm>
            <a:off x="14776450" y="47987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latin typeface="Source Sans Pro" panose="020B0503030403020204" pitchFamily="34" charset="0"/>
                <a:ea typeface="Source Sans Pro" panose="020B0503030403020204" pitchFamily="34" charset="0"/>
              </a:rPr>
              <a:t>“hill”, 10.8%</a:t>
            </a:r>
          </a:p>
        </p:txBody>
      </p:sp>
      <p:sp>
        <p:nvSpPr>
          <p:cNvPr id="73" name="Rectangle: Rounded Corners 72">
            <a:extLst>
              <a:ext uri="{FF2B5EF4-FFF2-40B4-BE49-F238E27FC236}">
                <a16:creationId xmlns:a16="http://schemas.microsoft.com/office/drawing/2014/main" id="{1C29C128-3EC4-59C0-6A7E-15D2343874FD}"/>
              </a:ext>
            </a:extLst>
          </p:cNvPr>
          <p:cNvSpPr/>
          <p:nvPr/>
        </p:nvSpPr>
        <p:spPr>
          <a:xfrm>
            <a:off x="14776450" y="5594450"/>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“myriad”, 0.000004%</a:t>
            </a:r>
          </a:p>
        </p:txBody>
      </p:sp>
      <p:sp>
        <p:nvSpPr>
          <p:cNvPr id="74" name="Rectangle: Rounded Corners 73">
            <a:extLst>
              <a:ext uri="{FF2B5EF4-FFF2-40B4-BE49-F238E27FC236}">
                <a16:creationId xmlns:a16="http://schemas.microsoft.com/office/drawing/2014/main" id="{C28531EF-5BD2-FE96-A38B-0AFE2CB58D52}"/>
              </a:ext>
            </a:extLst>
          </p:cNvPr>
          <p:cNvSpPr/>
          <p:nvPr/>
        </p:nvSpPr>
        <p:spPr>
          <a:xfrm>
            <a:off x="14776450" y="95408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“gazpacho”, 0.00001%</a:t>
            </a:r>
          </a:p>
        </p:txBody>
      </p:sp>
      <p:sp>
        <p:nvSpPr>
          <p:cNvPr id="75" name="TextBox 74">
            <a:extLst>
              <a:ext uri="{FF2B5EF4-FFF2-40B4-BE49-F238E27FC236}">
                <a16:creationId xmlns:a16="http://schemas.microsoft.com/office/drawing/2014/main" id="{B29EAA03-6C54-31B4-0379-89B9631052B4}"/>
              </a:ext>
            </a:extLst>
          </p:cNvPr>
          <p:cNvSpPr txBox="1"/>
          <p:nvPr/>
        </p:nvSpPr>
        <p:spPr>
          <a:xfrm>
            <a:off x="15989087" y="6416675"/>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6" name="TextBox 75">
            <a:extLst>
              <a:ext uri="{FF2B5EF4-FFF2-40B4-BE49-F238E27FC236}">
                <a16:creationId xmlns:a16="http://schemas.microsoft.com/office/drawing/2014/main" id="{523D3B5C-684D-BA31-5D2A-EA4AB9265479}"/>
              </a:ext>
            </a:extLst>
          </p:cNvPr>
          <p:cNvSpPr txBox="1"/>
          <p:nvPr/>
        </p:nvSpPr>
        <p:spPr>
          <a:xfrm>
            <a:off x="15989087" y="7534850"/>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7" name="TextBox 76">
            <a:extLst>
              <a:ext uri="{FF2B5EF4-FFF2-40B4-BE49-F238E27FC236}">
                <a16:creationId xmlns:a16="http://schemas.microsoft.com/office/drawing/2014/main" id="{9F8B9A1A-D678-AD52-1F45-F09C6487BB77}"/>
              </a:ext>
            </a:extLst>
          </p:cNvPr>
          <p:cNvSpPr txBox="1"/>
          <p:nvPr/>
        </p:nvSpPr>
        <p:spPr>
          <a:xfrm>
            <a:off x="15989087" y="6983750"/>
            <a:ext cx="487546" cy="584775"/>
          </a:xfrm>
          <a:prstGeom prst="rect">
            <a:avLst/>
          </a:prstGeom>
          <a:noFill/>
        </p:spPr>
        <p:txBody>
          <a:bodyPr wrap="square" rtlCol="0">
            <a:spAutoFit/>
          </a:bodyPr>
          <a:lstStyle/>
          <a:p>
            <a:r>
              <a:rPr lang="en-AU" sz="3200" dirty="0">
                <a:solidFill>
                  <a:schemeClr val="bg1"/>
                </a:solidFill>
                <a:latin typeface="Source Sans Pro" panose="020B0503030403020204" pitchFamily="34" charset="0"/>
                <a:ea typeface="Source Sans Pro" panose="020B0503030403020204" pitchFamily="34" charset="0"/>
              </a:rPr>
              <a:t>.</a:t>
            </a:r>
          </a:p>
        </p:txBody>
      </p:sp>
      <p:sp>
        <p:nvSpPr>
          <p:cNvPr id="78" name="Rectangle: Rounded Corners 77">
            <a:extLst>
              <a:ext uri="{FF2B5EF4-FFF2-40B4-BE49-F238E27FC236}">
                <a16:creationId xmlns:a16="http://schemas.microsoft.com/office/drawing/2014/main" id="{400AFE54-0A0A-577D-E313-56D298B79703}"/>
              </a:ext>
            </a:extLst>
          </p:cNvPr>
          <p:cNvSpPr/>
          <p:nvPr/>
        </p:nvSpPr>
        <p:spPr>
          <a:xfrm>
            <a:off x="14776450" y="8550275"/>
            <a:ext cx="312420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“stairs”, 6.9%</a:t>
            </a:r>
          </a:p>
        </p:txBody>
      </p:sp>
      <p:cxnSp>
        <p:nvCxnSpPr>
          <p:cNvPr id="79" name="Straight Arrow Connector 78">
            <a:extLst>
              <a:ext uri="{FF2B5EF4-FFF2-40B4-BE49-F238E27FC236}">
                <a16:creationId xmlns:a16="http://schemas.microsoft.com/office/drawing/2014/main" id="{9AB55AFF-727A-B416-38A6-0BF9B607A196}"/>
              </a:ext>
            </a:extLst>
          </p:cNvPr>
          <p:cNvCxnSpPr>
            <a:cxnSpLocks/>
            <a:stCxn id="22" idx="3"/>
            <a:endCxn id="68" idx="1"/>
          </p:cNvCxnSpPr>
          <p:nvPr/>
        </p:nvCxnSpPr>
        <p:spPr>
          <a:xfrm flipV="1">
            <a:off x="11880850" y="1920875"/>
            <a:ext cx="2895600" cy="38862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C026F-B934-72A7-5A81-C8EFA2ED3518}"/>
              </a:ext>
            </a:extLst>
          </p:cNvPr>
          <p:cNvCxnSpPr>
            <a:cxnSpLocks/>
            <a:stCxn id="22" idx="3"/>
            <a:endCxn id="69" idx="1"/>
          </p:cNvCxnSpPr>
          <p:nvPr/>
        </p:nvCxnSpPr>
        <p:spPr>
          <a:xfrm flipV="1">
            <a:off x="11880850" y="2716550"/>
            <a:ext cx="2895600" cy="309052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FDF7A27-0301-6522-8ECA-06753C3C3E9C}"/>
              </a:ext>
            </a:extLst>
          </p:cNvPr>
          <p:cNvCxnSpPr>
            <a:cxnSpLocks/>
            <a:stCxn id="22" idx="3"/>
            <a:endCxn id="70" idx="1"/>
          </p:cNvCxnSpPr>
          <p:nvPr/>
        </p:nvCxnSpPr>
        <p:spPr>
          <a:xfrm flipV="1">
            <a:off x="11880850" y="3512225"/>
            <a:ext cx="2895600" cy="229485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7710C2A-C12B-A4DE-6787-9EEE1596500C}"/>
              </a:ext>
            </a:extLst>
          </p:cNvPr>
          <p:cNvCxnSpPr>
            <a:cxnSpLocks/>
            <a:stCxn id="22" idx="3"/>
            <a:endCxn id="71" idx="1"/>
          </p:cNvCxnSpPr>
          <p:nvPr/>
        </p:nvCxnSpPr>
        <p:spPr>
          <a:xfrm flipV="1">
            <a:off x="11880850" y="4307900"/>
            <a:ext cx="2895600" cy="149917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653EA99-9CF5-AAFC-EC8F-C48284372E60}"/>
              </a:ext>
            </a:extLst>
          </p:cNvPr>
          <p:cNvCxnSpPr>
            <a:cxnSpLocks/>
            <a:stCxn id="22" idx="3"/>
            <a:endCxn id="72" idx="1"/>
          </p:cNvCxnSpPr>
          <p:nvPr/>
        </p:nvCxnSpPr>
        <p:spPr>
          <a:xfrm flipV="1">
            <a:off x="11880850" y="5103575"/>
            <a:ext cx="2895600" cy="7035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E7663CB-00FF-8CA3-0C28-5F8BA9EFF62C}"/>
              </a:ext>
            </a:extLst>
          </p:cNvPr>
          <p:cNvCxnSpPr>
            <a:cxnSpLocks/>
            <a:stCxn id="22" idx="3"/>
            <a:endCxn id="73" idx="1"/>
          </p:cNvCxnSpPr>
          <p:nvPr/>
        </p:nvCxnSpPr>
        <p:spPr>
          <a:xfrm>
            <a:off x="11880850" y="5807075"/>
            <a:ext cx="2895600" cy="92175"/>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47E1641-F403-795C-CE2D-20F980511E52}"/>
              </a:ext>
            </a:extLst>
          </p:cNvPr>
          <p:cNvCxnSpPr>
            <a:cxnSpLocks/>
            <a:stCxn id="22" idx="3"/>
            <a:endCxn id="78" idx="1"/>
          </p:cNvCxnSpPr>
          <p:nvPr/>
        </p:nvCxnSpPr>
        <p:spPr>
          <a:xfrm>
            <a:off x="11880850" y="5807075"/>
            <a:ext cx="2895600" cy="30480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CF3EC8C-9C83-0A88-C3D7-2DB671CD3DA8}"/>
              </a:ext>
            </a:extLst>
          </p:cNvPr>
          <p:cNvCxnSpPr>
            <a:cxnSpLocks/>
            <a:stCxn id="22" idx="3"/>
            <a:endCxn id="74" idx="1"/>
          </p:cNvCxnSpPr>
          <p:nvPr/>
        </p:nvCxnSpPr>
        <p:spPr>
          <a:xfrm>
            <a:off x="11880850" y="5807075"/>
            <a:ext cx="2895600" cy="40386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heword!!">
            <a:extLst>
              <a:ext uri="{FF2B5EF4-FFF2-40B4-BE49-F238E27FC236}">
                <a16:creationId xmlns:a16="http://schemas.microsoft.com/office/drawing/2014/main" id="{1CFA206F-3E70-26D8-78BF-9B87A6A56524}"/>
              </a:ext>
            </a:extLst>
          </p:cNvPr>
          <p:cNvSpPr/>
          <p:nvPr/>
        </p:nvSpPr>
        <p:spPr>
          <a:xfrm>
            <a:off x="2438400" y="9769475"/>
            <a:ext cx="1974850" cy="609600"/>
          </a:xfrm>
          <a:prstGeom prst="roundRect">
            <a:avLst/>
          </a:prstGeom>
          <a:noFill/>
          <a:ln w="41275">
            <a:solidFill>
              <a:srgbClr val="44C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Source Sans Pro" panose="020B0503030403020204" pitchFamily="34" charset="0"/>
                <a:ea typeface="Source Sans Pro" panose="020B0503030403020204" pitchFamily="34" charset="0"/>
              </a:rPr>
              <a:t>“the”</a:t>
            </a:r>
          </a:p>
        </p:txBody>
      </p:sp>
      <p:cxnSp>
        <p:nvCxnSpPr>
          <p:cNvPr id="11" name="Straight Arrow Connector 10">
            <a:extLst>
              <a:ext uri="{FF2B5EF4-FFF2-40B4-BE49-F238E27FC236}">
                <a16:creationId xmlns:a16="http://schemas.microsoft.com/office/drawing/2014/main" id="{8088DFC0-D067-283B-EAAC-FA2711BECBB7}"/>
              </a:ext>
            </a:extLst>
          </p:cNvPr>
          <p:cNvCxnSpPr>
            <a:cxnSpLocks/>
            <a:stCxn id="9" idx="3"/>
            <a:endCxn id="22" idx="1"/>
          </p:cNvCxnSpPr>
          <p:nvPr/>
        </p:nvCxnSpPr>
        <p:spPr>
          <a:xfrm flipV="1">
            <a:off x="4413250" y="5807075"/>
            <a:ext cx="3962400" cy="4267200"/>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8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A87-CEF0-F480-D5B2-F01DAB1C8F77}"/>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4AF1B64-511A-2792-BF44-A973297F1FA5}"/>
              </a:ext>
            </a:extLst>
          </p:cNvPr>
          <p:cNvSpPr>
            <a:spLocks noGrp="1"/>
          </p:cNvSpPr>
          <p:nvPr>
            <p:ph type="body" idx="1"/>
          </p:nvPr>
        </p:nvSpPr>
        <p:spPr/>
        <p:txBody>
          <a:bodyPr/>
          <a:lstStyle/>
          <a:p>
            <a:endParaRPr lang="en-AU"/>
          </a:p>
        </p:txBody>
      </p:sp>
      <p:pic>
        <p:nvPicPr>
          <p:cNvPr id="4" name="object 2">
            <a:extLst>
              <a:ext uri="{FF2B5EF4-FFF2-40B4-BE49-F238E27FC236}">
                <a16:creationId xmlns:a16="http://schemas.microsoft.com/office/drawing/2014/main" id="{D0120891-F0A7-B04A-2DFE-1AAA3E82CE5E}"/>
              </a:ext>
            </a:extLst>
          </p:cNvPr>
          <p:cNvPicPr>
            <a:picLocks noGrp="1" noRot="1" noMove="1" noResize="1" noEditPoints="1" noAdjustHandles="1" noChangeArrowheads="1" noChangeShapeType="1" noCrop="1"/>
          </p:cNvPicPr>
          <p:nvPr/>
        </p:nvPicPr>
        <p:blipFill>
          <a:blip r:embed="rId2" cstate="print"/>
          <a:stretch>
            <a:fillRect/>
          </a:stretch>
        </p:blipFill>
        <p:spPr>
          <a:xfrm>
            <a:off x="0" y="0"/>
            <a:ext cx="20104100" cy="11308556"/>
          </a:xfrm>
          <a:prstGeom prst="rect">
            <a:avLst/>
          </a:prstGeom>
        </p:spPr>
      </p:pic>
      <p:sp>
        <p:nvSpPr>
          <p:cNvPr id="5" name="object 3">
            <a:extLst>
              <a:ext uri="{FF2B5EF4-FFF2-40B4-BE49-F238E27FC236}">
                <a16:creationId xmlns:a16="http://schemas.microsoft.com/office/drawing/2014/main" id="{0A0C89F3-44EA-1092-7494-7A43D4C82EA8}"/>
              </a:ext>
            </a:extLst>
          </p:cNvPr>
          <p:cNvSpPr txBox="1">
            <a:spLocks/>
          </p:cNvSpPr>
          <p:nvPr/>
        </p:nvSpPr>
        <p:spPr>
          <a:xfrm>
            <a:off x="1086742" y="929679"/>
            <a:ext cx="14299308" cy="773930"/>
          </a:xfrm>
          <a:prstGeom prst="rect">
            <a:avLst/>
          </a:prstGeom>
        </p:spPr>
        <p:txBody>
          <a:bodyPr vert="horz" wrap="square" lIns="0" tIns="12065" rIns="0" bIns="0" rtlCol="0">
            <a:spAutoFit/>
          </a:bodyPr>
          <a:lstStyle>
            <a:lvl1pPr>
              <a:defRPr sz="4950" b="1" i="0">
                <a:solidFill>
                  <a:schemeClr val="bg1"/>
                </a:solidFill>
                <a:latin typeface="SourceSansPro-SemiBold"/>
                <a:ea typeface="+mj-ea"/>
                <a:cs typeface="SourceSansPro-SemiBold"/>
              </a:defRPr>
            </a:lvl1pPr>
          </a:lstStyle>
          <a:p>
            <a:pPr marL="12700">
              <a:spcBef>
                <a:spcPts val="95"/>
              </a:spcBef>
            </a:pPr>
            <a:r>
              <a:rPr lang="en-AU" kern="0" spc="390" dirty="0">
                <a:latin typeface="Source Sans Pro SemiBold" panose="020B0503030403020204" pitchFamily="34" charset="0"/>
                <a:ea typeface="Source Sans Pro SemiBold" panose="020B0503030403020204" pitchFamily="34" charset="0"/>
              </a:rPr>
              <a:t>HOW DO THESE LANGUAGE MODELS WORK?</a:t>
            </a:r>
            <a:endParaRPr lang="en-AU" kern="0" spc="-500" dirty="0">
              <a:latin typeface="Source Sans Pro SemiBold" panose="020B0503030403020204" pitchFamily="34" charset="0"/>
              <a:ea typeface="Source Sans Pro SemiBold" panose="020B0503030403020204" pitchFamily="34" charset="0"/>
            </a:endParaRPr>
          </a:p>
        </p:txBody>
      </p:sp>
      <p:sp>
        <p:nvSpPr>
          <p:cNvPr id="10" name="TextBox 9">
            <a:extLst>
              <a:ext uri="{FF2B5EF4-FFF2-40B4-BE49-F238E27FC236}">
                <a16:creationId xmlns:a16="http://schemas.microsoft.com/office/drawing/2014/main" id="{D7EE5CFB-D602-C738-4510-4AB1F8529C66}"/>
              </a:ext>
            </a:extLst>
          </p:cNvPr>
          <p:cNvSpPr txBox="1"/>
          <p:nvPr/>
        </p:nvSpPr>
        <p:spPr>
          <a:xfrm>
            <a:off x="4953669" y="4273828"/>
            <a:ext cx="10196762" cy="707886"/>
          </a:xfrm>
          <a:prstGeom prst="rect">
            <a:avLst/>
          </a:prstGeom>
          <a:noFill/>
        </p:spPr>
        <p:txBody>
          <a:bodyPr wrap="square">
            <a:spAutoFit/>
          </a:bodyPr>
          <a:lstStyle/>
          <a:p>
            <a:pPr algn="ctr"/>
            <a:r>
              <a:rPr lang="en-AU" sz="4000" dirty="0">
                <a:solidFill>
                  <a:schemeClr val="bg1"/>
                </a:solidFill>
                <a:latin typeface="Source Sans Pro" panose="020B0503030403020204" pitchFamily="34" charset="0"/>
                <a:ea typeface="Source Sans Pro" panose="020B0503030403020204" pitchFamily="34" charset="0"/>
              </a:rPr>
              <a:t>“The woman ran up the </a:t>
            </a:r>
            <a:r>
              <a:rPr lang="en-AU" sz="4000" u="sng" dirty="0">
                <a:solidFill>
                  <a:schemeClr val="bg1"/>
                </a:solidFill>
                <a:latin typeface="Source Sans Pro" panose="020B0503030403020204" pitchFamily="34" charset="0"/>
                <a:ea typeface="Source Sans Pro" panose="020B0503030403020204" pitchFamily="34" charset="0"/>
              </a:rPr>
              <a:t>            </a:t>
            </a:r>
            <a:r>
              <a:rPr lang="en-AU" sz="4000" dirty="0">
                <a:solidFill>
                  <a:schemeClr val="bg1"/>
                </a:solidFill>
                <a:latin typeface="Source Sans Pro" panose="020B0503030403020204" pitchFamily="34" charset="0"/>
                <a:ea typeface="Source Sans Pro" panose="020B0503030403020204" pitchFamily="34" charset="0"/>
              </a:rPr>
              <a:t>”</a:t>
            </a:r>
          </a:p>
        </p:txBody>
      </p:sp>
      <p:sp>
        <p:nvSpPr>
          <p:cNvPr id="7" name="TextBox 6">
            <a:extLst>
              <a:ext uri="{FF2B5EF4-FFF2-40B4-BE49-F238E27FC236}">
                <a16:creationId xmlns:a16="http://schemas.microsoft.com/office/drawing/2014/main" id="{91845926-D872-062C-3D02-ACFEEE1D5A8F}"/>
              </a:ext>
            </a:extLst>
          </p:cNvPr>
          <p:cNvSpPr txBox="1"/>
          <p:nvPr/>
        </p:nvSpPr>
        <p:spPr>
          <a:xfrm>
            <a:off x="4870450" y="6623189"/>
            <a:ext cx="10196762" cy="707886"/>
          </a:xfrm>
          <a:prstGeom prst="rect">
            <a:avLst/>
          </a:prstGeom>
          <a:noFill/>
        </p:spPr>
        <p:txBody>
          <a:bodyPr wrap="square">
            <a:spAutoFit/>
          </a:bodyPr>
          <a:lstStyle/>
          <a:p>
            <a:pPr algn="ctr"/>
            <a:r>
              <a:rPr lang="en-AU" sz="4000" dirty="0">
                <a:solidFill>
                  <a:schemeClr val="bg1"/>
                </a:solidFill>
                <a:latin typeface="Source Sans Pro" panose="020B0503030403020204" pitchFamily="34" charset="0"/>
                <a:ea typeface="Source Sans Pro" panose="020B0503030403020204" pitchFamily="34" charset="0"/>
              </a:rPr>
              <a:t>“What did the woman run up? </a:t>
            </a:r>
            <a:r>
              <a:rPr lang="en-AU" sz="4000" u="sng" dirty="0">
                <a:solidFill>
                  <a:schemeClr val="bg1"/>
                </a:solidFill>
                <a:latin typeface="Source Sans Pro" panose="020B0503030403020204" pitchFamily="34" charset="0"/>
                <a:ea typeface="Source Sans Pro" panose="020B0503030403020204" pitchFamily="34" charset="0"/>
              </a:rPr>
              <a:t>            </a:t>
            </a:r>
            <a:r>
              <a:rPr lang="en-AU" sz="4000" dirty="0">
                <a:solidFill>
                  <a:schemeClr val="bg1"/>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63768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7507624" y="0"/>
              <a:ext cx="12596464" cy="11308555"/>
            </a:xfrm>
            <a:prstGeom prst="rect">
              <a:avLst/>
            </a:prstGeom>
          </p:spPr>
        </p:pic>
        <p:sp>
          <p:nvSpPr>
            <p:cNvPr id="4" name="object 4"/>
            <p:cNvSpPr/>
            <p:nvPr/>
          </p:nvSpPr>
          <p:spPr>
            <a:xfrm>
              <a:off x="0" y="0"/>
              <a:ext cx="10643870" cy="11308715"/>
            </a:xfrm>
            <a:custGeom>
              <a:avLst/>
              <a:gdLst/>
              <a:ahLst/>
              <a:cxnLst/>
              <a:rect l="l" t="t" r="r" b="b"/>
              <a:pathLst>
                <a:path w="10643870" h="11308715">
                  <a:moveTo>
                    <a:pt x="10643749" y="0"/>
                  </a:moveTo>
                  <a:lnTo>
                    <a:pt x="0" y="0"/>
                  </a:lnTo>
                  <a:lnTo>
                    <a:pt x="0" y="11308556"/>
                  </a:lnTo>
                  <a:lnTo>
                    <a:pt x="7613621" y="11308556"/>
                  </a:lnTo>
                  <a:lnTo>
                    <a:pt x="10643749"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7417434" cy="779780"/>
          </a:xfrm>
          <a:prstGeom prst="rect">
            <a:avLst/>
          </a:prstGeom>
        </p:spPr>
        <p:txBody>
          <a:bodyPr vert="horz" wrap="square" lIns="0" tIns="12065" rIns="0" bIns="0" rtlCol="0">
            <a:spAutoFit/>
          </a:bodyPr>
          <a:lstStyle/>
          <a:p>
            <a:pPr marL="12700">
              <a:lnSpc>
                <a:spcPct val="100000"/>
              </a:lnSpc>
              <a:spcBef>
                <a:spcPts val="95"/>
              </a:spcBef>
              <a:tabLst>
                <a:tab pos="3242310" algn="l"/>
              </a:tabLst>
            </a:pPr>
            <a:r>
              <a:rPr spc="425" dirty="0">
                <a:solidFill>
                  <a:srgbClr val="094183"/>
                </a:solidFill>
                <a:latin typeface="Source Sans Pro SemiBold" panose="020B0503030403020204" pitchFamily="34" charset="0"/>
                <a:ea typeface="Source Sans Pro SemiBold" panose="020B0503030403020204" pitchFamily="34" charset="0"/>
              </a:rPr>
              <a:t>WILDLIFE	</a:t>
            </a:r>
            <a:r>
              <a:rPr spc="415" dirty="0">
                <a:solidFill>
                  <a:srgbClr val="094183"/>
                </a:solidFill>
                <a:latin typeface="Source Sans Pro SemiBold" panose="020B0503030403020204" pitchFamily="34" charset="0"/>
                <a:ea typeface="Source Sans Pro SemiBold" panose="020B0503030403020204" pitchFamily="34" charset="0"/>
              </a:rPr>
              <a:t>PROTECTION</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086742" y="3222803"/>
            <a:ext cx="6247130" cy="4183195"/>
          </a:xfrm>
          <a:prstGeom prst="rect">
            <a:avLst/>
          </a:prstGeom>
        </p:spPr>
        <p:txBody>
          <a:bodyPr vert="horz" wrap="square" lIns="0" tIns="104139" rIns="0" bIns="0" rtlCol="0">
            <a:spAutoFit/>
          </a:bodyPr>
          <a:lstStyle/>
          <a:p>
            <a:pPr marL="12700" marR="5080">
              <a:lnSpc>
                <a:spcPts val="5280"/>
              </a:lnSpc>
              <a:spcBef>
                <a:spcPts val="819"/>
              </a:spcBef>
            </a:pP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WPS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field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image </a:t>
            </a:r>
            <a:r>
              <a:rPr sz="4950" spc="-50" dirty="0">
                <a:solidFill>
                  <a:srgbClr val="094183"/>
                </a:solidFill>
                <a:latin typeface="Source Sans Pro Light" panose="020B0403030403020204" pitchFamily="34" charset="0"/>
                <a:ea typeface="Source Sans Pro Light" panose="020B0403030403020204" pitchFamily="34" charset="0"/>
                <a:cs typeface="SourceSansPro-Light"/>
              </a:rPr>
              <a:t>after </a:t>
            </a:r>
            <a:r>
              <a:rPr sz="4950" spc="-4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model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successfully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detects</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people</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through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SILverbrane</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which </a:t>
            </a:r>
            <a:r>
              <a:rPr sz="495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resulted</a:t>
            </a:r>
            <a:r>
              <a:rPr sz="4950" spc="-3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in</a:t>
            </a:r>
            <a:r>
              <a:rPr sz="4950" spc="-3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teh</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detention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of</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poachers</a:t>
            </a:r>
            <a:endParaRPr sz="4950" dirty="0">
              <a:latin typeface="Source Sans Pro Light" panose="020B0403030403020204" pitchFamily="34" charset="0"/>
              <a:ea typeface="Source Sans Pro Light" panose="020B0403030403020204" pitchFamily="34" charset="0"/>
              <a:cs typeface="SourceSansPro-Light"/>
            </a:endParaRPr>
          </a:p>
        </p:txBody>
      </p:sp>
      <p:sp>
        <p:nvSpPr>
          <p:cNvPr id="7" name="object 7"/>
          <p:cNvSpPr txBox="1"/>
          <p:nvPr/>
        </p:nvSpPr>
        <p:spPr>
          <a:xfrm>
            <a:off x="1086742" y="10615248"/>
            <a:ext cx="4164708" cy="266098"/>
          </a:xfrm>
          <a:prstGeom prst="rect">
            <a:avLst/>
          </a:prstGeom>
        </p:spPr>
        <p:txBody>
          <a:bodyPr vert="horz" wrap="square" lIns="0" tIns="12065" rIns="0" bIns="0" rtlCol="0">
            <a:spAutoFit/>
          </a:bodyPr>
          <a:lstStyle/>
          <a:p>
            <a:pPr marL="12700">
              <a:lnSpc>
                <a:spcPct val="100000"/>
              </a:lnSpc>
              <a:spcBef>
                <a:spcPts val="95"/>
              </a:spcBef>
            </a:pPr>
            <a:r>
              <a:rPr sz="1650" spc="-10" dirty="0">
                <a:solidFill>
                  <a:srgbClr val="094183"/>
                </a:solidFill>
                <a:latin typeface="Source Sans Pro" panose="020B0503030403020204" pitchFamily="34" charset="0"/>
                <a:ea typeface="Source Sans Pro" panose="020B0503030403020204" pitchFamily="34" charset="0"/>
                <a:cs typeface="SourceSansPro-Light"/>
              </a:rPr>
              <a:t>Photo</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courtesty</a:t>
            </a:r>
            <a:r>
              <a:rPr sz="1650" spc="-2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of</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b="1" spc="-5" dirty="0">
                <a:solidFill>
                  <a:srgbClr val="094183"/>
                </a:solidFill>
                <a:latin typeface="Source Sans Pro" panose="020B0503030403020204" pitchFamily="34" charset="0"/>
                <a:ea typeface="Source Sans Pro" panose="020B0503030403020204" pitchFamily="34" charset="0"/>
                <a:cs typeface="SourceSansPro-SemiBold"/>
              </a:rPr>
              <a:t>silverpond.com.au</a:t>
            </a:r>
            <a:endParaRPr sz="1650" b="1" dirty="0">
              <a:latin typeface="Source Sans Pro" panose="020B0503030403020204" pitchFamily="34" charset="0"/>
              <a:ea typeface="Source Sans Pro" panose="020B0503030403020204" pitchFamily="34" charset="0"/>
              <a:cs typeface="SourceSansPro-SemiBold"/>
            </a:endParaRPr>
          </a:p>
        </p:txBody>
      </p:sp>
      <p:sp>
        <p:nvSpPr>
          <p:cNvPr id="8" name="object 8"/>
          <p:cNvSpPr/>
          <p:nvPr/>
        </p:nvSpPr>
        <p:spPr>
          <a:xfrm>
            <a:off x="1099442" y="7764161"/>
            <a:ext cx="6911340" cy="0"/>
          </a:xfrm>
          <a:custGeom>
            <a:avLst/>
            <a:gdLst/>
            <a:ahLst/>
            <a:cxnLst/>
            <a:rect l="l" t="t" r="r" b="b"/>
            <a:pathLst>
              <a:path w="6911340">
                <a:moveTo>
                  <a:pt x="0" y="0"/>
                </a:moveTo>
                <a:lnTo>
                  <a:pt x="6910784" y="0"/>
                </a:lnTo>
              </a:path>
            </a:pathLst>
          </a:custGeom>
          <a:ln w="10470">
            <a:solidFill>
              <a:srgbClr val="44C3CF"/>
            </a:solidFill>
          </a:ln>
        </p:spPr>
        <p:txBody>
          <a:bodyPr wrap="square" lIns="0" tIns="0" rIns="0" bIns="0" rtlCol="0"/>
          <a:lstStyle/>
          <a:p>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8" cy="11308556"/>
          </a:xfrm>
          <a:prstGeom prst="rect">
            <a:avLst/>
          </a:prstGeom>
        </p:spPr>
      </p:pic>
      <p:sp>
        <p:nvSpPr>
          <p:cNvPr id="3" name="object 3"/>
          <p:cNvSpPr txBox="1">
            <a:spLocks noGrp="1"/>
          </p:cNvSpPr>
          <p:nvPr>
            <p:ph type="title"/>
          </p:nvPr>
        </p:nvSpPr>
        <p:spPr>
          <a:xfrm>
            <a:off x="1086742" y="4005502"/>
            <a:ext cx="7840980" cy="3250565"/>
          </a:xfrm>
          <a:prstGeom prst="rect">
            <a:avLst/>
          </a:prstGeom>
        </p:spPr>
        <p:txBody>
          <a:bodyPr vert="horz" wrap="square" lIns="0" tIns="110489" rIns="0" bIns="0" rtlCol="0">
            <a:spAutoFit/>
          </a:bodyPr>
          <a:lstStyle/>
          <a:p>
            <a:pPr marL="12700" marR="5080">
              <a:lnSpc>
                <a:spcPts val="8240"/>
              </a:lnSpc>
              <a:spcBef>
                <a:spcPts val="869"/>
              </a:spcBef>
              <a:tabLst>
                <a:tab pos="1599565" algn="l"/>
                <a:tab pos="3030855" algn="l"/>
                <a:tab pos="3811270" algn="l"/>
                <a:tab pos="5186680" algn="l"/>
              </a:tabLst>
            </a:pPr>
            <a:r>
              <a:rPr sz="7400" spc="750" dirty="0">
                <a:solidFill>
                  <a:srgbClr val="44C3CF"/>
                </a:solidFill>
                <a:latin typeface="Source Sans Pro SemiBold" panose="020B0503030403020204" pitchFamily="34" charset="0"/>
                <a:ea typeface="Source Sans Pro SemiBold" panose="020B0503030403020204" pitchFamily="34" charset="0"/>
              </a:rPr>
              <a:t>WH</a:t>
            </a:r>
            <a:r>
              <a:rPr sz="7400" spc="275" dirty="0">
                <a:solidFill>
                  <a:srgbClr val="44C3CF"/>
                </a:solidFill>
                <a:latin typeface="Source Sans Pro SemiBold" panose="020B0503030403020204" pitchFamily="34" charset="0"/>
                <a:ea typeface="Source Sans Pro SemiBold" panose="020B0503030403020204" pitchFamily="34" charset="0"/>
              </a:rPr>
              <a:t>A</a:t>
            </a:r>
            <a:r>
              <a:rPr sz="7400" spc="10" dirty="0">
                <a:solidFill>
                  <a:srgbClr val="44C3CF"/>
                </a:solidFill>
                <a:latin typeface="Source Sans Pro SemiBold" panose="020B0503030403020204" pitchFamily="34" charset="0"/>
                <a:ea typeface="Source Sans Pro SemiBold" panose="020B0503030403020204" pitchFamily="34" charset="0"/>
              </a:rPr>
              <a:t>T</a:t>
            </a:r>
            <a:r>
              <a:rPr sz="7400" dirty="0">
                <a:solidFill>
                  <a:srgbClr val="44C3CF"/>
                </a:solidFill>
                <a:latin typeface="Source Sans Pro SemiBold" panose="020B0503030403020204" pitchFamily="34" charset="0"/>
                <a:ea typeface="Source Sans Pro SemiBold" panose="020B0503030403020204" pitchFamily="34" charset="0"/>
              </a:rPr>
              <a:t>	</a:t>
            </a:r>
            <a:r>
              <a:rPr sz="7400" spc="750" dirty="0">
                <a:solidFill>
                  <a:srgbClr val="44C3CF"/>
                </a:solidFill>
                <a:latin typeface="Source Sans Pro SemiBold" panose="020B0503030403020204" pitchFamily="34" charset="0"/>
                <a:ea typeface="Source Sans Pro SemiBold" panose="020B0503030403020204" pitchFamily="34" charset="0"/>
              </a:rPr>
              <a:t>AR</a:t>
            </a:r>
            <a:r>
              <a:rPr sz="7400" spc="10" dirty="0">
                <a:solidFill>
                  <a:srgbClr val="44C3CF"/>
                </a:solidFill>
                <a:latin typeface="Source Sans Pro SemiBold" panose="020B0503030403020204" pitchFamily="34" charset="0"/>
                <a:ea typeface="Source Sans Pro SemiBold" panose="020B0503030403020204" pitchFamily="34" charset="0"/>
              </a:rPr>
              <a:t>E</a:t>
            </a:r>
            <a:r>
              <a:rPr sz="7400" dirty="0">
                <a:solidFill>
                  <a:srgbClr val="44C3CF"/>
                </a:solidFill>
                <a:latin typeface="Source Sans Pro SemiBold" panose="020B0503030403020204" pitchFamily="34" charset="0"/>
                <a:ea typeface="Source Sans Pro SemiBold" panose="020B0503030403020204" pitchFamily="34" charset="0"/>
              </a:rPr>
              <a:t>	</a:t>
            </a:r>
            <a:r>
              <a:rPr sz="7400" spc="750" dirty="0">
                <a:solidFill>
                  <a:srgbClr val="44C3CF"/>
                </a:solidFill>
                <a:latin typeface="Source Sans Pro SemiBold" panose="020B0503030403020204" pitchFamily="34" charset="0"/>
                <a:ea typeface="Source Sans Pro SemiBold" panose="020B0503030403020204" pitchFamily="34" charset="0"/>
              </a:rPr>
              <a:t>SOM</a:t>
            </a:r>
            <a:r>
              <a:rPr sz="7400" spc="5" dirty="0">
                <a:solidFill>
                  <a:srgbClr val="44C3CF"/>
                </a:solidFill>
                <a:latin typeface="Source Sans Pro SemiBold" panose="020B0503030403020204" pitchFamily="34" charset="0"/>
                <a:ea typeface="Source Sans Pro SemiBold" panose="020B0503030403020204" pitchFamily="34" charset="0"/>
              </a:rPr>
              <a:t>E  </a:t>
            </a:r>
            <a:r>
              <a:rPr sz="7400" spc="380" dirty="0">
                <a:solidFill>
                  <a:srgbClr val="44C3CF"/>
                </a:solidFill>
                <a:latin typeface="Source Sans Pro SemiBold" panose="020B0503030403020204" pitchFamily="34" charset="0"/>
                <a:ea typeface="Source Sans Pro SemiBold" panose="020B0503030403020204" pitchFamily="34" charset="0"/>
              </a:rPr>
              <a:t>OF	</a:t>
            </a:r>
            <a:r>
              <a:rPr sz="7400" spc="505" dirty="0">
                <a:solidFill>
                  <a:srgbClr val="44C3CF"/>
                </a:solidFill>
                <a:latin typeface="Source Sans Pro SemiBold" panose="020B0503030403020204" pitchFamily="34" charset="0"/>
                <a:ea typeface="Source Sans Pro SemiBold" panose="020B0503030403020204" pitchFamily="34" charset="0"/>
              </a:rPr>
              <a:t>THE	</a:t>
            </a:r>
            <a:r>
              <a:rPr sz="7400" spc="605" dirty="0">
                <a:latin typeface="Source Sans Pro SemiBold" panose="020B0503030403020204" pitchFamily="34" charset="0"/>
                <a:ea typeface="Source Sans Pro SemiBold" panose="020B0503030403020204" pitchFamily="34" charset="0"/>
              </a:rPr>
              <a:t>ISSUES </a:t>
            </a:r>
            <a:r>
              <a:rPr sz="7400" spc="610" dirty="0">
                <a:latin typeface="Source Sans Pro SemiBold" panose="020B0503030403020204" pitchFamily="34" charset="0"/>
                <a:ea typeface="Source Sans Pro SemiBold" panose="020B0503030403020204" pitchFamily="34" charset="0"/>
              </a:rPr>
              <a:t> </a:t>
            </a:r>
            <a:r>
              <a:rPr sz="7400" spc="380" dirty="0">
                <a:latin typeface="Source Sans Pro SemiBold" panose="020B0503030403020204" pitchFamily="34" charset="0"/>
                <a:ea typeface="Source Sans Pro SemiBold" panose="020B0503030403020204" pitchFamily="34" charset="0"/>
              </a:rPr>
              <a:t>OF	</a:t>
            </a:r>
            <a:r>
              <a:rPr sz="7400" spc="635" dirty="0">
                <a:latin typeface="Source Sans Pro SemiBold" panose="020B0503030403020204" pitchFamily="34" charset="0"/>
                <a:ea typeface="Source Sans Pro SemiBold" panose="020B0503030403020204" pitchFamily="34" charset="0"/>
              </a:rPr>
              <a:t>INTEREST</a:t>
            </a:r>
            <a:endParaRPr sz="7400" dirty="0">
              <a:latin typeface="Source Sans Pro SemiBold" panose="020B0503030403020204" pitchFamily="34" charset="0"/>
              <a:ea typeface="Source Sans Pro SemiBold" panose="020B0503030403020204" pitchFamily="34" charset="0"/>
            </a:endParaRP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1972945" cy="779780"/>
          </a:xfrm>
          <a:prstGeom prst="rect">
            <a:avLst/>
          </a:prstGeom>
        </p:spPr>
        <p:txBody>
          <a:bodyPr vert="horz" wrap="square" lIns="0" tIns="12065" rIns="0" bIns="0" rtlCol="0">
            <a:spAutoFit/>
          </a:bodyPr>
          <a:lstStyle/>
          <a:p>
            <a:pPr marL="12700">
              <a:lnSpc>
                <a:spcPct val="100000"/>
              </a:lnSpc>
              <a:spcBef>
                <a:spcPts val="95"/>
              </a:spcBef>
            </a:pPr>
            <a:r>
              <a:rPr spc="390" dirty="0">
                <a:solidFill>
                  <a:srgbClr val="094183"/>
                </a:solidFill>
                <a:latin typeface="Source Sans Pro SemiBold" panose="020B0503030403020204" pitchFamily="34" charset="0"/>
                <a:ea typeface="Source Sans Pro SemiBold" panose="020B0503030403020204" pitchFamily="34" charset="0"/>
              </a:rPr>
              <a:t>HYPE!</a:t>
            </a:r>
            <a:r>
              <a:rPr spc="-500" dirty="0">
                <a:solidFill>
                  <a:srgbClr val="094183"/>
                </a:solidFill>
                <a:latin typeface="Source Sans Pro SemiBold" panose="020B0503030403020204" pitchFamily="34" charset="0"/>
                <a:ea typeface="Source Sans Pro SemiBold" panose="020B0503030403020204" pitchFamily="34" charset="0"/>
              </a:rPr>
              <a:t> </a:t>
            </a:r>
          </a:p>
        </p:txBody>
      </p:sp>
      <p:pic>
        <p:nvPicPr>
          <p:cNvPr id="5" name="Picture 4">
            <a:extLst>
              <a:ext uri="{FF2B5EF4-FFF2-40B4-BE49-F238E27FC236}">
                <a16:creationId xmlns:a16="http://schemas.microsoft.com/office/drawing/2014/main" id="{42AD716A-1F9C-416E-A8EA-69B993FB737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75050" y="1235075"/>
            <a:ext cx="15833806" cy="9119664"/>
          </a:xfrm>
          <a:prstGeom prst="rect">
            <a:avLst/>
          </a:prstGeom>
          <a:ln w="25400">
            <a:solidFill>
              <a:schemeClr val="dk1">
                <a:shade val="95000"/>
                <a:satMod val="105000"/>
              </a:schemeClr>
            </a:solid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929679"/>
            <a:ext cx="1972945" cy="779780"/>
          </a:xfrm>
          <a:prstGeom prst="rect">
            <a:avLst/>
          </a:prstGeom>
        </p:spPr>
        <p:txBody>
          <a:bodyPr vert="horz" wrap="square" lIns="0" tIns="12065" rIns="0" bIns="0" rtlCol="0">
            <a:spAutoFit/>
          </a:bodyPr>
          <a:lstStyle/>
          <a:p>
            <a:pPr marL="12700">
              <a:lnSpc>
                <a:spcPct val="100000"/>
              </a:lnSpc>
              <a:spcBef>
                <a:spcPts val="95"/>
              </a:spcBef>
            </a:pPr>
            <a:r>
              <a:rPr spc="390" dirty="0">
                <a:latin typeface="Source Sans Pro SemiBold" panose="020B0503030403020204" pitchFamily="34" charset="0"/>
                <a:ea typeface="Source Sans Pro SemiBold" panose="020B0503030403020204" pitchFamily="34" charset="0"/>
              </a:rPr>
              <a:t>HYPE!</a:t>
            </a:r>
            <a:r>
              <a:rPr spc="-500" dirty="0">
                <a:latin typeface="Source Sans Pro SemiBold" panose="020B0503030403020204" pitchFamily="34" charset="0"/>
                <a:ea typeface="Source Sans Pro SemiBold" panose="020B0503030403020204" pitchFamily="34" charset="0"/>
              </a:rPr>
              <a:t> </a:t>
            </a:r>
          </a:p>
        </p:txBody>
      </p:sp>
      <p:grpSp>
        <p:nvGrpSpPr>
          <p:cNvPr id="4" name="object 4"/>
          <p:cNvGrpSpPr/>
          <p:nvPr/>
        </p:nvGrpSpPr>
        <p:grpSpPr>
          <a:xfrm>
            <a:off x="4922422" y="0"/>
            <a:ext cx="15182215" cy="10209530"/>
            <a:chOff x="4922422" y="0"/>
            <a:chExt cx="15182215" cy="10209530"/>
          </a:xfrm>
        </p:grpSpPr>
        <p:pic>
          <p:nvPicPr>
            <p:cNvPr id="5" name="object 5"/>
            <p:cNvPicPr/>
            <p:nvPr/>
          </p:nvPicPr>
          <p:blipFill>
            <a:blip r:embed="rId3" cstate="print"/>
            <a:stretch>
              <a:fillRect/>
            </a:stretch>
          </p:blipFill>
          <p:spPr>
            <a:xfrm>
              <a:off x="4922422" y="1104070"/>
              <a:ext cx="10259351" cy="9105040"/>
            </a:xfrm>
            <a:prstGeom prst="rect">
              <a:avLst/>
            </a:prstGeom>
          </p:spPr>
        </p:pic>
        <p:sp>
          <p:nvSpPr>
            <p:cNvPr id="6" name="object 6"/>
            <p:cNvSpPr/>
            <p:nvPr/>
          </p:nvSpPr>
          <p:spPr>
            <a:xfrm>
              <a:off x="18564074" y="0"/>
              <a:ext cx="1540510" cy="5748020"/>
            </a:xfrm>
            <a:custGeom>
              <a:avLst/>
              <a:gdLst/>
              <a:ahLst/>
              <a:cxnLst/>
              <a:rect l="l" t="t" r="r" b="b"/>
              <a:pathLst>
                <a:path w="1540509" h="5748020">
                  <a:moveTo>
                    <a:pt x="1540026" y="0"/>
                  </a:moveTo>
                  <a:lnTo>
                    <a:pt x="0" y="0"/>
                  </a:lnTo>
                  <a:lnTo>
                    <a:pt x="1540026" y="5747448"/>
                  </a:lnTo>
                  <a:lnTo>
                    <a:pt x="1540026" y="0"/>
                  </a:lnTo>
                  <a:close/>
                </a:path>
              </a:pathLst>
            </a:custGeom>
            <a:solidFill>
              <a:srgbClr val="094183"/>
            </a:solidFill>
          </p:spPr>
          <p:txBody>
            <a:bodyPr wrap="square" lIns="0" tIns="0" rIns="0" bIns="0" rtlCol="0"/>
            <a:lstStyle/>
            <a:p>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851148"/>
            <a:ext cx="6920230" cy="1156335"/>
          </a:xfrm>
          <a:prstGeom prst="rect">
            <a:avLst/>
          </a:prstGeom>
        </p:spPr>
        <p:txBody>
          <a:bodyPr vert="horz" wrap="square" lIns="0" tIns="15240" rIns="0" bIns="0" rtlCol="0">
            <a:spAutoFit/>
          </a:bodyPr>
          <a:lstStyle/>
          <a:p>
            <a:pPr marL="12700">
              <a:lnSpc>
                <a:spcPct val="100000"/>
              </a:lnSpc>
              <a:spcBef>
                <a:spcPts val="120"/>
              </a:spcBef>
              <a:tabLst>
                <a:tab pos="2710180" algn="l"/>
              </a:tabLst>
            </a:pPr>
            <a:r>
              <a:rPr sz="7400" spc="455" dirty="0">
                <a:latin typeface="Source Sans Pro SemiBold" panose="020B0503030403020204" pitchFamily="34" charset="0"/>
                <a:ea typeface="Source Sans Pro SemiBold" panose="020B0503030403020204" pitchFamily="34" charset="0"/>
              </a:rPr>
              <a:t>T</a:t>
            </a:r>
            <a:r>
              <a:rPr sz="7400" spc="750" dirty="0">
                <a:latin typeface="Source Sans Pro SemiBold" panose="020B0503030403020204" pitchFamily="34" charset="0"/>
                <a:ea typeface="Source Sans Pro SemiBold" panose="020B0503030403020204" pitchFamily="34" charset="0"/>
              </a:rPr>
              <a:t>AL</a:t>
            </a:r>
            <a:r>
              <a:rPr sz="7400" spc="10" dirty="0">
                <a:latin typeface="Source Sans Pro SemiBold" panose="020B0503030403020204" pitchFamily="34" charset="0"/>
                <a:ea typeface="Source Sans Pro SemiBold" panose="020B0503030403020204" pitchFamily="34" charset="0"/>
              </a:rPr>
              <a:t>K</a:t>
            </a:r>
            <a:r>
              <a:rPr sz="7400" dirty="0">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OUTLIN</a:t>
            </a:r>
            <a:r>
              <a:rPr sz="7400" spc="10" dirty="0">
                <a:latin typeface="Source Sans Pro SemiBold" panose="020B0503030403020204" pitchFamily="34" charset="0"/>
                <a:ea typeface="Source Sans Pro SemiBold" panose="020B0503030403020204" pitchFamily="34" charset="0"/>
              </a:rPr>
              <a:t>E</a:t>
            </a:r>
            <a:endParaRPr sz="7400" dirty="0">
              <a:latin typeface="Source Sans Pro SemiBold" panose="020B0503030403020204" pitchFamily="34" charset="0"/>
              <a:ea typeface="Source Sans Pro SemiBold" panose="020B0503030403020204" pitchFamily="34" charset="0"/>
            </a:endParaRPr>
          </a:p>
        </p:txBody>
      </p:sp>
      <p:sp>
        <p:nvSpPr>
          <p:cNvPr id="4" name="object 4"/>
          <p:cNvSpPr txBox="1"/>
          <p:nvPr/>
        </p:nvSpPr>
        <p:spPr>
          <a:xfrm>
            <a:off x="1086742" y="4130675"/>
            <a:ext cx="10330815" cy="2674450"/>
          </a:xfrm>
          <a:prstGeom prst="rect">
            <a:avLst/>
          </a:prstGeom>
        </p:spPr>
        <p:txBody>
          <a:bodyPr vert="horz" wrap="square" lIns="0" tIns="12065" rIns="0" bIns="0" rtlCol="0">
            <a:spAutoFit/>
          </a:bodyPr>
          <a:lstStyle/>
          <a:p>
            <a:pPr marL="12700">
              <a:lnSpc>
                <a:spcPct val="100000"/>
              </a:lnSpc>
              <a:spcBef>
                <a:spcPts val="95"/>
              </a:spcBef>
            </a:pP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What</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 is</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(modern)</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artificial</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intelligence?</a:t>
            </a:r>
            <a:endParaRPr sz="4950" dirty="0">
              <a:latin typeface="Source Sans Pro Light" panose="020B0403030403020204" pitchFamily="34" charset="0"/>
              <a:ea typeface="Source Sans Pro Light" panose="020B0403030403020204" pitchFamily="34" charset="0"/>
              <a:cs typeface="SourceSansPro-Light"/>
            </a:endParaRPr>
          </a:p>
          <a:p>
            <a:pPr>
              <a:lnSpc>
                <a:spcPct val="100000"/>
              </a:lnSpc>
              <a:spcBef>
                <a:spcPts val="20"/>
              </a:spcBef>
            </a:pPr>
            <a:endParaRPr sz="7400" dirty="0">
              <a:latin typeface="Source Sans Pro Light" panose="020B0403030403020204" pitchFamily="34" charset="0"/>
              <a:ea typeface="Source Sans Pro Light" panose="020B0403030403020204" pitchFamily="34" charset="0"/>
              <a:cs typeface="SourceSansPro-Light"/>
            </a:endParaRPr>
          </a:p>
          <a:p>
            <a:pPr marL="12700">
              <a:lnSpc>
                <a:spcPct val="100000"/>
              </a:lnSpc>
            </a:pP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What</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are</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some</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current</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 issues</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of</a:t>
            </a:r>
            <a:r>
              <a:rPr sz="495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40" dirty="0">
                <a:solidFill>
                  <a:srgbClr val="FFFFFF"/>
                </a:solidFill>
                <a:latin typeface="Source Sans Pro Light" panose="020B0403030403020204" pitchFamily="34" charset="0"/>
                <a:ea typeface="Source Sans Pro Light" panose="020B0403030403020204" pitchFamily="34" charset="0"/>
                <a:cs typeface="SourceSansPro-Light"/>
              </a:rPr>
              <a:t>interest?</a:t>
            </a:r>
            <a:endParaRPr sz="4950" dirty="0">
              <a:latin typeface="Source Sans Pro Light" panose="020B0403030403020204" pitchFamily="34" charset="0"/>
              <a:ea typeface="Source Sans Pro Light" panose="020B0403030403020204" pitchFamily="34" charset="0"/>
              <a:cs typeface="SourceSansPro-Light"/>
            </a:endParaRPr>
          </a:p>
        </p:txBody>
      </p:sp>
      <p:cxnSp>
        <p:nvCxnSpPr>
          <p:cNvPr id="9" name="Straight Connector 8">
            <a:extLst>
              <a:ext uri="{FF2B5EF4-FFF2-40B4-BE49-F238E27FC236}">
                <a16:creationId xmlns:a16="http://schemas.microsoft.com/office/drawing/2014/main" id="{D85796C2-1C7C-5D63-7166-FE77EFC2DFA6}"/>
              </a:ext>
            </a:extLst>
          </p:cNvPr>
          <p:cNvCxnSpPr/>
          <p:nvPr/>
        </p:nvCxnSpPr>
        <p:spPr>
          <a:xfrm>
            <a:off x="1136650" y="5555626"/>
            <a:ext cx="10287000" cy="0"/>
          </a:xfrm>
          <a:prstGeom prst="line">
            <a:avLst/>
          </a:prstGeom>
          <a:ln>
            <a:solidFill>
              <a:srgbClr val="44C3C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13639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6979284" cy="1464502"/>
          </a:xfrm>
          <a:prstGeom prst="rect">
            <a:avLst/>
          </a:prstGeom>
        </p:spPr>
        <p:txBody>
          <a:bodyPr vert="horz" wrap="square" lIns="0" tIns="104139" rIns="0" bIns="0" rtlCol="0">
            <a:spAutoFit/>
          </a:bodyPr>
          <a:lstStyle/>
          <a:p>
            <a:pPr marL="12700" marR="5080">
              <a:lnSpc>
                <a:spcPts val="5280"/>
              </a:lnSpc>
              <a:spcBef>
                <a:spcPts val="819"/>
              </a:spcBef>
              <a:tabLst>
                <a:tab pos="854075" algn="l"/>
                <a:tab pos="4223385" algn="l"/>
              </a:tabLst>
            </a:pPr>
            <a:r>
              <a:rPr spc="415" dirty="0">
                <a:solidFill>
                  <a:srgbClr val="094183"/>
                </a:solidFill>
                <a:latin typeface="Source Sans Pro SemiBold" panose="020B0503030403020204" pitchFamily="34" charset="0"/>
                <a:ea typeface="Source Sans Pro SemiBold" panose="020B0503030403020204" pitchFamily="34" charset="0"/>
              </a:rPr>
              <a:t>AUSTRALIAN	ETHICAL </a:t>
            </a:r>
            <a:r>
              <a:rPr spc="-975" dirty="0">
                <a:solidFill>
                  <a:srgbClr val="094183"/>
                </a:solidFill>
                <a:latin typeface="Source Sans Pro SemiBold" panose="020B0503030403020204" pitchFamily="34" charset="0"/>
                <a:ea typeface="Source Sans Pro SemiBold" panose="020B0503030403020204" pitchFamily="34" charset="0"/>
              </a:rPr>
              <a:t> </a:t>
            </a:r>
            <a:r>
              <a:rPr spc="240" dirty="0">
                <a:solidFill>
                  <a:srgbClr val="094183"/>
                </a:solidFill>
                <a:latin typeface="Source Sans Pro SemiBold" panose="020B0503030403020204" pitchFamily="34" charset="0"/>
                <a:ea typeface="Source Sans Pro SemiBold" panose="020B0503030403020204" pitchFamily="34" charset="0"/>
              </a:rPr>
              <a:t>AI	</a:t>
            </a:r>
            <a:r>
              <a:rPr spc="434" dirty="0">
                <a:solidFill>
                  <a:srgbClr val="094183"/>
                </a:solidFill>
                <a:latin typeface="Source Sans Pro SemiBold" panose="020B0503030403020204" pitchFamily="34" charset="0"/>
                <a:ea typeface="Source Sans Pro SemiBold" panose="020B0503030403020204" pitchFamily="34" charset="0"/>
              </a:rPr>
              <a:t>PRINCIPLES</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4" name="object 4"/>
          <p:cNvSpPr txBox="1"/>
          <p:nvPr/>
        </p:nvSpPr>
        <p:spPr>
          <a:xfrm>
            <a:off x="2607250" y="3041792"/>
            <a:ext cx="14890115" cy="1105582"/>
          </a:xfrm>
          <a:prstGeom prst="rect">
            <a:avLst/>
          </a:prstGeom>
          <a:solidFill>
            <a:srgbClr val="F6F6F6"/>
          </a:solidFill>
          <a:ln w="20941">
            <a:solidFill>
              <a:srgbClr val="44C3CF"/>
            </a:solidFill>
          </a:ln>
        </p:spPr>
        <p:txBody>
          <a:bodyPr vert="horz" wrap="square" lIns="0" tIns="321310" rIns="0" bIns="324000" rtlCol="0">
            <a:spAutoFit/>
          </a:bodyPr>
          <a:lstStyle/>
          <a:p>
            <a:pPr marL="14604" algn="ctr">
              <a:lnSpc>
                <a:spcPct val="100000"/>
              </a:lnSpc>
              <a:spcBef>
                <a:spcPts val="2530"/>
              </a:spcBef>
            </a:pPr>
            <a:r>
              <a:rPr sz="2950" spc="105" dirty="0">
                <a:solidFill>
                  <a:srgbClr val="094183"/>
                </a:solidFill>
                <a:latin typeface="Source Sans Pro" panose="020B0503030403020204" pitchFamily="34" charset="0"/>
                <a:ea typeface="Source Sans Pro" panose="020B0503030403020204" pitchFamily="34" charset="0"/>
                <a:cs typeface="Source Sans Pro"/>
              </a:rPr>
              <a:t>HUMAN,</a:t>
            </a:r>
            <a:r>
              <a:rPr sz="2950" spc="240" dirty="0">
                <a:solidFill>
                  <a:srgbClr val="094183"/>
                </a:solidFill>
                <a:latin typeface="Source Sans Pro" panose="020B0503030403020204" pitchFamily="34" charset="0"/>
                <a:ea typeface="Source Sans Pro" panose="020B0503030403020204" pitchFamily="34" charset="0"/>
                <a:cs typeface="Source Sans Pro"/>
              </a:rPr>
              <a:t> </a:t>
            </a:r>
            <a:r>
              <a:rPr sz="2950" spc="105" dirty="0">
                <a:solidFill>
                  <a:srgbClr val="094183"/>
                </a:solidFill>
                <a:latin typeface="Source Sans Pro" panose="020B0503030403020204" pitchFamily="34" charset="0"/>
                <a:ea typeface="Source Sans Pro" panose="020B0503030403020204" pitchFamily="34" charset="0"/>
                <a:cs typeface="Source Sans Pro"/>
              </a:rPr>
              <a:t>SOCIAL,</a:t>
            </a:r>
            <a:r>
              <a:rPr sz="2950" spc="240" dirty="0">
                <a:solidFill>
                  <a:srgbClr val="094183"/>
                </a:solidFill>
                <a:latin typeface="Source Sans Pro" panose="020B0503030403020204" pitchFamily="34" charset="0"/>
                <a:ea typeface="Source Sans Pro" panose="020B0503030403020204" pitchFamily="34" charset="0"/>
                <a:cs typeface="Source Sans Pro"/>
              </a:rPr>
              <a:t> </a:t>
            </a:r>
            <a:r>
              <a:rPr sz="2950" spc="85" dirty="0">
                <a:solidFill>
                  <a:srgbClr val="094183"/>
                </a:solidFill>
                <a:latin typeface="Source Sans Pro" panose="020B0503030403020204" pitchFamily="34" charset="0"/>
                <a:ea typeface="Source Sans Pro" panose="020B0503030403020204" pitchFamily="34" charset="0"/>
                <a:cs typeface="Source Sans Pro"/>
              </a:rPr>
              <a:t>AND</a:t>
            </a:r>
            <a:r>
              <a:rPr sz="2950" spc="240" dirty="0">
                <a:solidFill>
                  <a:srgbClr val="094183"/>
                </a:solidFill>
                <a:latin typeface="Source Sans Pro" panose="020B0503030403020204" pitchFamily="34" charset="0"/>
                <a:ea typeface="Source Sans Pro" panose="020B0503030403020204" pitchFamily="34" charset="0"/>
                <a:cs typeface="Source Sans Pro"/>
              </a:rPr>
              <a:t> </a:t>
            </a:r>
            <a:r>
              <a:rPr sz="2950" spc="105" dirty="0">
                <a:solidFill>
                  <a:srgbClr val="094183"/>
                </a:solidFill>
                <a:latin typeface="Source Sans Pro" panose="020B0503030403020204" pitchFamily="34" charset="0"/>
                <a:ea typeface="Source Sans Pro" panose="020B0503030403020204" pitchFamily="34" charset="0"/>
                <a:cs typeface="Source Sans Pro"/>
              </a:rPr>
              <a:t>ENVIRONMENTAL</a:t>
            </a:r>
            <a:r>
              <a:rPr sz="2950" spc="245" dirty="0">
                <a:solidFill>
                  <a:srgbClr val="094183"/>
                </a:solidFill>
                <a:latin typeface="Source Sans Pro" panose="020B0503030403020204" pitchFamily="34" charset="0"/>
                <a:ea typeface="Source Sans Pro" panose="020B0503030403020204" pitchFamily="34" charset="0"/>
                <a:cs typeface="Source Sans Pro"/>
              </a:rPr>
              <a:t> </a:t>
            </a:r>
            <a:r>
              <a:rPr sz="2950" spc="120" dirty="0">
                <a:solidFill>
                  <a:srgbClr val="094183"/>
                </a:solidFill>
                <a:latin typeface="Source Sans Pro" panose="020B0503030403020204" pitchFamily="34" charset="0"/>
                <a:ea typeface="Source Sans Pro" panose="020B0503030403020204" pitchFamily="34" charset="0"/>
                <a:cs typeface="Source Sans Pro"/>
              </a:rPr>
              <a:t>WELLBEING</a:t>
            </a:r>
            <a:endParaRPr sz="2950" dirty="0">
              <a:latin typeface="Source Sans Pro" panose="020B0503030403020204" pitchFamily="34" charset="0"/>
              <a:ea typeface="Source Sans Pro" panose="020B0503030403020204" pitchFamily="34" charset="0"/>
              <a:cs typeface="Source Sans Pro"/>
            </a:endParaRPr>
          </a:p>
        </p:txBody>
      </p:sp>
      <p:sp>
        <p:nvSpPr>
          <p:cNvPr id="5" name="object 5"/>
          <p:cNvSpPr txBox="1"/>
          <p:nvPr/>
        </p:nvSpPr>
        <p:spPr>
          <a:xfrm>
            <a:off x="2607250" y="7696142"/>
            <a:ext cx="14890115" cy="1109980"/>
          </a:xfrm>
          <a:prstGeom prst="rect">
            <a:avLst/>
          </a:prstGeom>
          <a:solidFill>
            <a:srgbClr val="F6F6F6"/>
          </a:solidFill>
          <a:ln w="20941">
            <a:solidFill>
              <a:srgbClr val="44C3CF"/>
            </a:solidFill>
          </a:ln>
        </p:spPr>
        <p:txBody>
          <a:bodyPr vert="horz" wrap="square" lIns="0" tIns="321310" rIns="0" bIns="0" rtlCol="0">
            <a:spAutoFit/>
          </a:bodyPr>
          <a:lstStyle/>
          <a:p>
            <a:pPr algn="ctr">
              <a:lnSpc>
                <a:spcPct val="100000"/>
              </a:lnSpc>
              <a:spcBef>
                <a:spcPts val="2530"/>
              </a:spcBef>
            </a:pPr>
            <a:r>
              <a:rPr sz="2950" spc="90" dirty="0">
                <a:solidFill>
                  <a:srgbClr val="094183"/>
                </a:solidFill>
                <a:latin typeface="Source Sans Pro"/>
                <a:cs typeface="Source Sans Pro"/>
              </a:rPr>
              <a:t>ACCOUNTABILITY</a:t>
            </a:r>
            <a:endParaRPr sz="2950" dirty="0">
              <a:latin typeface="Source Sans Pro"/>
              <a:cs typeface="Source Sans Pro"/>
            </a:endParaRPr>
          </a:p>
        </p:txBody>
      </p:sp>
      <p:sp>
        <p:nvSpPr>
          <p:cNvPr id="6" name="object 6"/>
          <p:cNvSpPr txBox="1"/>
          <p:nvPr/>
        </p:nvSpPr>
        <p:spPr>
          <a:xfrm>
            <a:off x="2607250" y="9093964"/>
            <a:ext cx="14890115" cy="1109980"/>
          </a:xfrm>
          <a:prstGeom prst="rect">
            <a:avLst/>
          </a:prstGeom>
          <a:solidFill>
            <a:srgbClr val="F6F6F6"/>
          </a:solidFill>
          <a:ln w="20941">
            <a:solidFill>
              <a:srgbClr val="44C3CF"/>
            </a:solidFill>
          </a:ln>
        </p:spPr>
        <p:txBody>
          <a:bodyPr vert="horz" wrap="square" lIns="0" tIns="321310" rIns="0" bIns="0" rtlCol="0">
            <a:spAutoFit/>
          </a:bodyPr>
          <a:lstStyle/>
          <a:p>
            <a:pPr algn="ctr">
              <a:lnSpc>
                <a:spcPct val="100000"/>
              </a:lnSpc>
              <a:spcBef>
                <a:spcPts val="2530"/>
              </a:spcBef>
            </a:pPr>
            <a:r>
              <a:rPr sz="2950" spc="100" dirty="0">
                <a:solidFill>
                  <a:srgbClr val="094183"/>
                </a:solidFill>
                <a:latin typeface="Source Sans Pro"/>
                <a:cs typeface="Source Sans Pro"/>
              </a:rPr>
              <a:t>TRANSPARENCY</a:t>
            </a:r>
            <a:r>
              <a:rPr sz="2950" spc="225" dirty="0">
                <a:solidFill>
                  <a:srgbClr val="094183"/>
                </a:solidFill>
                <a:latin typeface="Source Sans Pro"/>
                <a:cs typeface="Source Sans Pro"/>
              </a:rPr>
              <a:t> </a:t>
            </a:r>
            <a:r>
              <a:rPr sz="2950" spc="85" dirty="0">
                <a:solidFill>
                  <a:srgbClr val="094183"/>
                </a:solidFill>
                <a:latin typeface="Source Sans Pro"/>
                <a:cs typeface="Source Sans Pro"/>
              </a:rPr>
              <a:t>AND</a:t>
            </a:r>
            <a:r>
              <a:rPr sz="2950" spc="229" dirty="0">
                <a:solidFill>
                  <a:srgbClr val="094183"/>
                </a:solidFill>
                <a:latin typeface="Source Sans Pro"/>
                <a:cs typeface="Source Sans Pro"/>
              </a:rPr>
              <a:t> </a:t>
            </a:r>
            <a:r>
              <a:rPr sz="2950" spc="110" dirty="0">
                <a:solidFill>
                  <a:srgbClr val="094183"/>
                </a:solidFill>
                <a:latin typeface="Source Sans Pro"/>
                <a:cs typeface="Source Sans Pro"/>
              </a:rPr>
              <a:t>EXPLAINABILITY</a:t>
            </a:r>
            <a:endParaRPr sz="2950">
              <a:latin typeface="Source Sans Pro"/>
              <a:cs typeface="Source Sans Pro"/>
            </a:endParaRPr>
          </a:p>
        </p:txBody>
      </p:sp>
      <p:sp>
        <p:nvSpPr>
          <p:cNvPr id="7" name="object 7"/>
          <p:cNvSpPr txBox="1"/>
          <p:nvPr/>
        </p:nvSpPr>
        <p:spPr>
          <a:xfrm>
            <a:off x="2604632" y="4476303"/>
            <a:ext cx="43719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dirty="0">
              <a:latin typeface="Times New Roman"/>
              <a:cs typeface="Times New Roman"/>
            </a:endParaRPr>
          </a:p>
          <a:p>
            <a:pPr algn="ctr">
              <a:lnSpc>
                <a:spcPct val="100000"/>
              </a:lnSpc>
            </a:pPr>
            <a:r>
              <a:rPr sz="2950" spc="90" dirty="0">
                <a:solidFill>
                  <a:srgbClr val="094183"/>
                </a:solidFill>
                <a:latin typeface="Source Sans Pro"/>
                <a:cs typeface="Source Sans Pro"/>
              </a:rPr>
              <a:t>FAIRNESS</a:t>
            </a:r>
            <a:endParaRPr sz="2950" dirty="0">
              <a:latin typeface="Source Sans Pro"/>
              <a:cs typeface="Source Sans Pro"/>
            </a:endParaRPr>
          </a:p>
        </p:txBody>
      </p:sp>
      <p:sp>
        <p:nvSpPr>
          <p:cNvPr id="8" name="object 8"/>
          <p:cNvSpPr txBox="1"/>
          <p:nvPr/>
        </p:nvSpPr>
        <p:spPr>
          <a:xfrm>
            <a:off x="13125254" y="4476303"/>
            <a:ext cx="43719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dirty="0">
              <a:latin typeface="Times New Roman"/>
              <a:cs typeface="Times New Roman"/>
            </a:endParaRPr>
          </a:p>
          <a:p>
            <a:pPr marL="328295">
              <a:lnSpc>
                <a:spcPct val="100000"/>
              </a:lnSpc>
            </a:pPr>
            <a:r>
              <a:rPr sz="2950" spc="105" dirty="0">
                <a:solidFill>
                  <a:srgbClr val="094183"/>
                </a:solidFill>
                <a:latin typeface="Source Sans Pro"/>
                <a:cs typeface="Source Sans Pro"/>
              </a:rPr>
              <a:t>RELIABILITY</a:t>
            </a:r>
            <a:r>
              <a:rPr sz="2950" spc="225" dirty="0">
                <a:solidFill>
                  <a:srgbClr val="094183"/>
                </a:solidFill>
                <a:latin typeface="Source Sans Pro"/>
                <a:cs typeface="Source Sans Pro"/>
              </a:rPr>
              <a:t> </a:t>
            </a:r>
            <a:r>
              <a:rPr sz="2950" spc="10" dirty="0">
                <a:solidFill>
                  <a:srgbClr val="094183"/>
                </a:solidFill>
                <a:latin typeface="Source Sans Pro"/>
                <a:cs typeface="Source Sans Pro"/>
              </a:rPr>
              <a:t>&amp;</a:t>
            </a:r>
            <a:r>
              <a:rPr sz="2950" spc="229" dirty="0">
                <a:solidFill>
                  <a:srgbClr val="094183"/>
                </a:solidFill>
                <a:latin typeface="Source Sans Pro"/>
                <a:cs typeface="Source Sans Pro"/>
              </a:rPr>
              <a:t> </a:t>
            </a:r>
            <a:r>
              <a:rPr sz="2950" spc="95" dirty="0">
                <a:solidFill>
                  <a:srgbClr val="094183"/>
                </a:solidFill>
                <a:latin typeface="Source Sans Pro"/>
                <a:cs typeface="Source Sans Pro"/>
              </a:rPr>
              <a:t>SAFETY</a:t>
            </a:r>
            <a:endParaRPr sz="2950" dirty="0">
              <a:latin typeface="Source Sans Pro"/>
              <a:cs typeface="Source Sans Pro"/>
            </a:endParaRPr>
          </a:p>
        </p:txBody>
      </p:sp>
      <p:sp>
        <p:nvSpPr>
          <p:cNvPr id="9" name="object 9"/>
          <p:cNvSpPr txBox="1"/>
          <p:nvPr/>
        </p:nvSpPr>
        <p:spPr>
          <a:xfrm>
            <a:off x="2604632" y="6130703"/>
            <a:ext cx="43719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dirty="0">
              <a:latin typeface="Times New Roman"/>
              <a:cs typeface="Times New Roman"/>
            </a:endParaRPr>
          </a:p>
          <a:p>
            <a:pPr marL="441325">
              <a:lnSpc>
                <a:spcPct val="100000"/>
              </a:lnSpc>
            </a:pPr>
            <a:r>
              <a:rPr sz="2950" spc="90" dirty="0">
                <a:solidFill>
                  <a:srgbClr val="094183"/>
                </a:solidFill>
                <a:latin typeface="Source Sans Pro"/>
                <a:cs typeface="Source Sans Pro"/>
              </a:rPr>
              <a:t>PRIVACY</a:t>
            </a:r>
            <a:r>
              <a:rPr sz="2950" spc="215" dirty="0">
                <a:solidFill>
                  <a:srgbClr val="094183"/>
                </a:solidFill>
                <a:latin typeface="Source Sans Pro"/>
                <a:cs typeface="Source Sans Pro"/>
              </a:rPr>
              <a:t> </a:t>
            </a:r>
            <a:r>
              <a:rPr sz="2950" spc="10" dirty="0">
                <a:solidFill>
                  <a:srgbClr val="094183"/>
                </a:solidFill>
                <a:latin typeface="Source Sans Pro"/>
                <a:cs typeface="Source Sans Pro"/>
              </a:rPr>
              <a:t>&amp;</a:t>
            </a:r>
            <a:r>
              <a:rPr sz="2950" spc="220" dirty="0">
                <a:solidFill>
                  <a:srgbClr val="094183"/>
                </a:solidFill>
                <a:latin typeface="Source Sans Pro"/>
                <a:cs typeface="Source Sans Pro"/>
              </a:rPr>
              <a:t> </a:t>
            </a:r>
            <a:r>
              <a:rPr sz="2950" spc="100" dirty="0">
                <a:solidFill>
                  <a:srgbClr val="094183"/>
                </a:solidFill>
                <a:latin typeface="Source Sans Pro"/>
                <a:cs typeface="Source Sans Pro"/>
              </a:rPr>
              <a:t>SECURITY</a:t>
            </a:r>
            <a:endParaRPr sz="2950" dirty="0">
              <a:latin typeface="Source Sans Pro"/>
              <a:cs typeface="Source Sans Pro"/>
            </a:endParaRPr>
          </a:p>
        </p:txBody>
      </p:sp>
      <p:sp>
        <p:nvSpPr>
          <p:cNvPr id="10" name="object 10"/>
          <p:cNvSpPr txBox="1"/>
          <p:nvPr/>
        </p:nvSpPr>
        <p:spPr>
          <a:xfrm>
            <a:off x="13125254" y="6130703"/>
            <a:ext cx="43719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algn="ctr">
              <a:lnSpc>
                <a:spcPct val="100000"/>
              </a:lnSpc>
            </a:pPr>
            <a:r>
              <a:rPr sz="2950" spc="90" dirty="0">
                <a:solidFill>
                  <a:srgbClr val="094183"/>
                </a:solidFill>
                <a:latin typeface="Source Sans Pro"/>
                <a:cs typeface="Source Sans Pro"/>
              </a:rPr>
              <a:t>CONTESTABILITY</a:t>
            </a:r>
            <a:endParaRPr sz="2950">
              <a:latin typeface="Source Sans Pro"/>
              <a:cs typeface="Source Sans Pro"/>
            </a:endParaRPr>
          </a:p>
        </p:txBody>
      </p:sp>
      <p:sp>
        <p:nvSpPr>
          <p:cNvPr id="11" name="object 11"/>
          <p:cNvSpPr txBox="1"/>
          <p:nvPr/>
        </p:nvSpPr>
        <p:spPr>
          <a:xfrm>
            <a:off x="7230146" y="4476303"/>
            <a:ext cx="5643880" cy="2974340"/>
          </a:xfrm>
          <a:prstGeom prst="rect">
            <a:avLst/>
          </a:prstGeom>
          <a:solidFill>
            <a:srgbClr val="F6F6F6"/>
          </a:solidFill>
          <a:ln w="20941">
            <a:solidFill>
              <a:srgbClr val="44C3CF"/>
            </a:solidFill>
          </a:ln>
        </p:spPr>
        <p:txBody>
          <a:bodyPr vert="horz" wrap="square" lIns="0" tIns="0" rIns="0" bIns="0" rtlCol="0">
            <a:spAutoFit/>
          </a:bodyPr>
          <a:lstStyle/>
          <a:p>
            <a:pPr>
              <a:lnSpc>
                <a:spcPct val="100000"/>
              </a:lnSpc>
            </a:pPr>
            <a:endParaRPr sz="3700" dirty="0">
              <a:latin typeface="Times New Roman"/>
              <a:cs typeface="Times New Roman"/>
            </a:endParaRPr>
          </a:p>
          <a:p>
            <a:pPr>
              <a:lnSpc>
                <a:spcPct val="100000"/>
              </a:lnSpc>
              <a:spcBef>
                <a:spcPts val="35"/>
              </a:spcBef>
            </a:pPr>
            <a:endParaRPr sz="4850" dirty="0">
              <a:latin typeface="Times New Roman"/>
              <a:cs typeface="Times New Roman"/>
            </a:endParaRPr>
          </a:p>
          <a:p>
            <a:pPr marL="619125">
              <a:lnSpc>
                <a:spcPct val="100000"/>
              </a:lnSpc>
            </a:pPr>
            <a:r>
              <a:rPr sz="2950" spc="114" dirty="0">
                <a:solidFill>
                  <a:srgbClr val="094183"/>
                </a:solidFill>
                <a:latin typeface="Source Sans Pro"/>
                <a:cs typeface="Source Sans Pro"/>
              </a:rPr>
              <a:t>HUMAN-CENTRED</a:t>
            </a:r>
            <a:r>
              <a:rPr sz="2950" spc="210" dirty="0">
                <a:solidFill>
                  <a:srgbClr val="094183"/>
                </a:solidFill>
                <a:latin typeface="Source Sans Pro"/>
                <a:cs typeface="Source Sans Pro"/>
              </a:rPr>
              <a:t> </a:t>
            </a:r>
            <a:r>
              <a:rPr sz="2950" spc="100" dirty="0">
                <a:solidFill>
                  <a:srgbClr val="094183"/>
                </a:solidFill>
                <a:latin typeface="Source Sans Pro"/>
                <a:cs typeface="Source Sans Pro"/>
              </a:rPr>
              <a:t>VALUES</a:t>
            </a:r>
            <a:endParaRPr sz="2950" dirty="0">
              <a:latin typeface="Source Sans Pro"/>
              <a:cs typeface="Source Sans Pro"/>
            </a:endParaRP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6742" y="10615248"/>
            <a:ext cx="6679308" cy="266098"/>
          </a:xfrm>
          <a:prstGeom prst="rect">
            <a:avLst/>
          </a:prstGeom>
        </p:spPr>
        <p:txBody>
          <a:bodyPr vert="horz" wrap="square" lIns="0" tIns="12065" rIns="0" bIns="0" rtlCol="0">
            <a:spAutoFit/>
          </a:bodyPr>
          <a:lstStyle/>
          <a:p>
            <a:pPr marL="12700">
              <a:lnSpc>
                <a:spcPct val="100000"/>
              </a:lnSpc>
              <a:spcBef>
                <a:spcPts val="95"/>
              </a:spcBef>
            </a:pPr>
            <a:r>
              <a:rPr sz="1650" spc="-10" dirty="0">
                <a:solidFill>
                  <a:srgbClr val="094183"/>
                </a:solidFill>
                <a:latin typeface="Source Sans Pro" panose="020B0503030403020204" pitchFamily="34" charset="0"/>
                <a:ea typeface="Source Sans Pro" panose="020B0503030403020204" pitchFamily="34" charset="0"/>
                <a:cs typeface="SourceSansPro-Light"/>
              </a:rPr>
              <a:t>Source:</a:t>
            </a:r>
            <a:r>
              <a:rPr sz="1650" spc="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Explaining</a:t>
            </a:r>
            <a:r>
              <a:rPr sz="1650" spc="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and</a:t>
            </a:r>
            <a:r>
              <a:rPr sz="1650" spc="1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Harnessing</a:t>
            </a:r>
            <a:r>
              <a:rPr sz="1650" spc="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Adversarial</a:t>
            </a:r>
            <a:r>
              <a:rPr sz="1650" spc="10"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Examples,</a:t>
            </a:r>
            <a:r>
              <a:rPr sz="1650" spc="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Goodfellow</a:t>
            </a:r>
            <a:r>
              <a:rPr sz="1650" spc="10" dirty="0">
                <a:solidFill>
                  <a:srgbClr val="094183"/>
                </a:solidFill>
                <a:latin typeface="Source Sans Pro" panose="020B0503030403020204" pitchFamily="34" charset="0"/>
                <a:ea typeface="Source Sans Pro" panose="020B0503030403020204" pitchFamily="34" charset="0"/>
                <a:cs typeface="SourceSansPro-Light"/>
              </a:rPr>
              <a:t> </a:t>
            </a:r>
            <a:r>
              <a:rPr sz="1650" spc="-15" dirty="0">
                <a:solidFill>
                  <a:srgbClr val="094183"/>
                </a:solidFill>
                <a:latin typeface="Source Sans Pro" panose="020B0503030403020204" pitchFamily="34" charset="0"/>
                <a:ea typeface="Source Sans Pro" panose="020B0503030403020204" pitchFamily="34" charset="0"/>
                <a:cs typeface="SourceSansPro-Light"/>
              </a:rPr>
              <a:t>et</a:t>
            </a:r>
            <a:r>
              <a:rPr sz="1650" spc="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al.</a:t>
            </a:r>
            <a:endParaRPr sz="1650" dirty="0">
              <a:latin typeface="Source Sans Pro" panose="020B0503030403020204" pitchFamily="34" charset="0"/>
              <a:ea typeface="Source Sans Pro" panose="020B0503030403020204" pitchFamily="34" charset="0"/>
              <a:cs typeface="SourceSansPro-Light"/>
            </a:endParaRPr>
          </a:p>
        </p:txBody>
      </p:sp>
      <p:sp>
        <p:nvSpPr>
          <p:cNvPr id="6" name="object 6"/>
          <p:cNvSpPr txBox="1">
            <a:spLocks noGrp="1"/>
          </p:cNvSpPr>
          <p:nvPr>
            <p:ph type="title"/>
          </p:nvPr>
        </p:nvSpPr>
        <p:spPr>
          <a:xfrm>
            <a:off x="1086742" y="929679"/>
            <a:ext cx="8889108" cy="784829"/>
          </a:xfrm>
          <a:prstGeom prst="rect">
            <a:avLst/>
          </a:prstGeom>
        </p:spPr>
        <p:txBody>
          <a:bodyPr vert="horz" wrap="square" lIns="0" tIns="104139" rIns="0" bIns="0" rtlCol="0">
            <a:spAutoFit/>
          </a:bodyPr>
          <a:lstStyle/>
          <a:p>
            <a:pPr marL="12700" marR="5080">
              <a:lnSpc>
                <a:spcPts val="5280"/>
              </a:lnSpc>
              <a:spcBef>
                <a:spcPts val="819"/>
              </a:spcBef>
              <a:tabLst>
                <a:tab pos="4137660" algn="l"/>
              </a:tabLst>
            </a:pPr>
            <a:r>
              <a:rPr spc="434" dirty="0">
                <a:solidFill>
                  <a:srgbClr val="094183"/>
                </a:solidFill>
                <a:latin typeface="Source Sans Pro SemiBold" panose="020B0503030403020204" pitchFamily="34" charset="0"/>
                <a:ea typeface="Source Sans Pro SemiBold" panose="020B0503030403020204" pitchFamily="34" charset="0"/>
              </a:rPr>
              <a:t>RELIABILITY	</a:t>
            </a:r>
            <a:r>
              <a:rPr spc="320" dirty="0">
                <a:solidFill>
                  <a:srgbClr val="094183"/>
                </a:solidFill>
                <a:latin typeface="Source Sans Pro SemiBold" panose="020B0503030403020204" pitchFamily="34" charset="0"/>
                <a:ea typeface="Source Sans Pro SemiBold" panose="020B0503030403020204" pitchFamily="34" charset="0"/>
              </a:rPr>
              <a:t>AND </a:t>
            </a:r>
            <a:r>
              <a:rPr spc="-975" dirty="0">
                <a:solidFill>
                  <a:srgbClr val="094183"/>
                </a:solidFill>
                <a:latin typeface="Source Sans Pro SemiBold" panose="020B0503030403020204" pitchFamily="34" charset="0"/>
                <a:ea typeface="Source Sans Pro SemiBold" panose="020B0503030403020204" pitchFamily="34" charset="0"/>
              </a:rPr>
              <a:t> </a:t>
            </a:r>
            <a:r>
              <a:rPr spc="390" dirty="0">
                <a:solidFill>
                  <a:srgbClr val="094183"/>
                </a:solidFill>
                <a:latin typeface="Source Sans Pro SemiBold" panose="020B0503030403020204" pitchFamily="34" charset="0"/>
                <a:ea typeface="Source Sans Pro SemiBold" panose="020B0503030403020204" pitchFamily="34" charset="0"/>
              </a:rPr>
              <a:t>SAFETY</a:t>
            </a:r>
          </a:p>
        </p:txBody>
      </p:sp>
      <p:pic>
        <p:nvPicPr>
          <p:cNvPr id="8" name="Picture 7">
            <a:extLst>
              <a:ext uri="{FF2B5EF4-FFF2-40B4-BE49-F238E27FC236}">
                <a16:creationId xmlns:a16="http://schemas.microsoft.com/office/drawing/2014/main" id="{670774C2-D233-46F1-9A6C-0DC71084DFBF}"/>
              </a:ext>
            </a:extLst>
          </p:cNvPr>
          <p:cNvPicPr>
            <a:picLocks noChangeAspect="1"/>
          </p:cNvPicPr>
          <p:nvPr/>
        </p:nvPicPr>
        <p:blipFill rotWithShape="1">
          <a:blip r:embed="rId3"/>
          <a:srcRect t="555"/>
          <a:stretch/>
        </p:blipFill>
        <p:spPr>
          <a:xfrm>
            <a:off x="1827052" y="3400241"/>
            <a:ext cx="4306415" cy="4296019"/>
          </a:xfrm>
          <a:prstGeom prst="rect">
            <a:avLst/>
          </a:prstGeom>
        </p:spPr>
      </p:pic>
      <p:sp>
        <p:nvSpPr>
          <p:cNvPr id="9" name="TextBox 8">
            <a:extLst>
              <a:ext uri="{FF2B5EF4-FFF2-40B4-BE49-F238E27FC236}">
                <a16:creationId xmlns:a16="http://schemas.microsoft.com/office/drawing/2014/main" id="{E7E787B2-FFA5-442E-BA8C-1B24E56BCBB4}"/>
              </a:ext>
            </a:extLst>
          </p:cNvPr>
          <p:cNvSpPr txBox="1"/>
          <p:nvPr/>
        </p:nvSpPr>
        <p:spPr>
          <a:xfrm>
            <a:off x="2560639" y="7964699"/>
            <a:ext cx="2839240" cy="954107"/>
          </a:xfrm>
          <a:prstGeom prst="rect">
            <a:avLst/>
          </a:prstGeom>
          <a:noFill/>
        </p:spPr>
        <p:txBody>
          <a:bodyPr wrap="none" rtlCol="0">
            <a:spAutoFit/>
          </a:bodyPr>
          <a:lstStyle/>
          <a:p>
            <a:pPr algn="ctr"/>
            <a:r>
              <a:rPr lang="en-US" sz="2800" dirty="0">
                <a:solidFill>
                  <a:srgbClr val="094183"/>
                </a:solidFill>
                <a:latin typeface="Source Sans Pro" panose="020B0503030403020204" pitchFamily="34" charset="0"/>
                <a:ea typeface="Source Sans Pro" panose="020B0503030403020204" pitchFamily="34" charset="0"/>
              </a:rPr>
              <a:t>“panda”</a:t>
            </a:r>
          </a:p>
          <a:p>
            <a:pPr algn="ctr"/>
            <a:r>
              <a:rPr lang="en-US" sz="2800" dirty="0">
                <a:solidFill>
                  <a:srgbClr val="094183"/>
                </a:solidFill>
                <a:latin typeface="Source Sans Pro" panose="020B0503030403020204" pitchFamily="34" charset="0"/>
                <a:ea typeface="Source Sans Pro" panose="020B0503030403020204" pitchFamily="34" charset="0"/>
              </a:rPr>
              <a:t>57.7% confidence</a:t>
            </a:r>
            <a:endParaRPr lang="en-AU" sz="2800" dirty="0">
              <a:solidFill>
                <a:srgbClr val="094183"/>
              </a:solidFill>
              <a:latin typeface="Source Sans Pro" panose="020B0503030403020204" pitchFamily="34" charset="0"/>
              <a:ea typeface="Source Sans Pro" panose="020B0503030403020204" pitchFamily="34" charset="0"/>
            </a:endParaRPr>
          </a:p>
        </p:txBody>
      </p:sp>
      <p:pic>
        <p:nvPicPr>
          <p:cNvPr id="11" name="Picture 10">
            <a:extLst>
              <a:ext uri="{FF2B5EF4-FFF2-40B4-BE49-F238E27FC236}">
                <a16:creationId xmlns:a16="http://schemas.microsoft.com/office/drawing/2014/main" id="{5F9253B7-1A9A-4717-B4D9-1CF0D6283B80}"/>
              </a:ext>
            </a:extLst>
          </p:cNvPr>
          <p:cNvPicPr>
            <a:picLocks noChangeAspect="1"/>
          </p:cNvPicPr>
          <p:nvPr/>
        </p:nvPicPr>
        <p:blipFill rotWithShape="1">
          <a:blip r:embed="rId4"/>
          <a:srcRect t="555"/>
          <a:stretch/>
        </p:blipFill>
        <p:spPr>
          <a:xfrm>
            <a:off x="7932493" y="3400241"/>
            <a:ext cx="4306329" cy="4296020"/>
          </a:xfrm>
          <a:prstGeom prst="rect">
            <a:avLst/>
          </a:prstGeom>
        </p:spPr>
      </p:pic>
      <p:pic>
        <p:nvPicPr>
          <p:cNvPr id="13" name="Picture 12">
            <a:extLst>
              <a:ext uri="{FF2B5EF4-FFF2-40B4-BE49-F238E27FC236}">
                <a16:creationId xmlns:a16="http://schemas.microsoft.com/office/drawing/2014/main" id="{28765121-8AF5-4A9F-860A-1DF33B9DE8B1}"/>
              </a:ext>
            </a:extLst>
          </p:cNvPr>
          <p:cNvPicPr>
            <a:picLocks noChangeAspect="1"/>
          </p:cNvPicPr>
          <p:nvPr/>
        </p:nvPicPr>
        <p:blipFill rotWithShape="1">
          <a:blip r:embed="rId5"/>
          <a:srcRect t="441"/>
          <a:stretch/>
        </p:blipFill>
        <p:spPr>
          <a:xfrm>
            <a:off x="14037850" y="3400241"/>
            <a:ext cx="4320000" cy="4300949"/>
          </a:xfrm>
          <a:prstGeom prst="rect">
            <a:avLst/>
          </a:prstGeom>
        </p:spPr>
      </p:pic>
      <p:sp>
        <p:nvSpPr>
          <p:cNvPr id="14" name="TextBox 13">
            <a:extLst>
              <a:ext uri="{FF2B5EF4-FFF2-40B4-BE49-F238E27FC236}">
                <a16:creationId xmlns:a16="http://schemas.microsoft.com/office/drawing/2014/main" id="{14503E66-04B9-4BC2-A4D9-434A60210553}"/>
              </a:ext>
            </a:extLst>
          </p:cNvPr>
          <p:cNvSpPr txBox="1"/>
          <p:nvPr/>
        </p:nvSpPr>
        <p:spPr>
          <a:xfrm>
            <a:off x="14778230" y="7964699"/>
            <a:ext cx="2839240" cy="954107"/>
          </a:xfrm>
          <a:prstGeom prst="rect">
            <a:avLst/>
          </a:prstGeom>
          <a:noFill/>
        </p:spPr>
        <p:txBody>
          <a:bodyPr wrap="none" rtlCol="0">
            <a:spAutoFit/>
          </a:bodyPr>
          <a:lstStyle/>
          <a:p>
            <a:pPr algn="ctr"/>
            <a:r>
              <a:rPr lang="en-US" sz="2800" dirty="0">
                <a:solidFill>
                  <a:srgbClr val="094183"/>
                </a:solidFill>
                <a:latin typeface="Source Sans Pro" panose="020B0503030403020204" pitchFamily="34" charset="0"/>
                <a:ea typeface="Source Sans Pro" panose="020B0503030403020204" pitchFamily="34" charset="0"/>
              </a:rPr>
              <a:t>“gibbon”</a:t>
            </a:r>
          </a:p>
          <a:p>
            <a:pPr algn="ctr"/>
            <a:r>
              <a:rPr lang="en-US" sz="2800" dirty="0">
                <a:solidFill>
                  <a:srgbClr val="094183"/>
                </a:solidFill>
                <a:latin typeface="Source Sans Pro" panose="020B0503030403020204" pitchFamily="34" charset="0"/>
                <a:ea typeface="Source Sans Pro" panose="020B0503030403020204" pitchFamily="34" charset="0"/>
              </a:rPr>
              <a:t>99.3% confidence</a:t>
            </a:r>
            <a:endParaRPr lang="en-AU" sz="2800" dirty="0">
              <a:solidFill>
                <a:srgbClr val="094183"/>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F7050BD2-1CFD-4F58-8876-3DEC79ABFBD3}"/>
              </a:ext>
            </a:extLst>
          </p:cNvPr>
          <p:cNvSpPr txBox="1"/>
          <p:nvPr/>
        </p:nvSpPr>
        <p:spPr>
          <a:xfrm>
            <a:off x="6800384" y="5289105"/>
            <a:ext cx="465192" cy="769441"/>
          </a:xfrm>
          <a:prstGeom prst="rect">
            <a:avLst/>
          </a:prstGeom>
          <a:noFill/>
        </p:spPr>
        <p:txBody>
          <a:bodyPr wrap="square" rtlCol="0">
            <a:spAutoFit/>
          </a:bodyPr>
          <a:lstStyle/>
          <a:p>
            <a:pPr algn="ctr"/>
            <a:r>
              <a:rPr lang="en-US" sz="4400" dirty="0">
                <a:solidFill>
                  <a:srgbClr val="094183"/>
                </a:solidFill>
                <a:latin typeface="Source Sans Pro" panose="020B0503030403020204" pitchFamily="34" charset="0"/>
                <a:ea typeface="Source Sans Pro" panose="020B0503030403020204" pitchFamily="34" charset="0"/>
              </a:rPr>
              <a:t>+</a:t>
            </a:r>
          </a:p>
        </p:txBody>
      </p:sp>
      <p:sp>
        <p:nvSpPr>
          <p:cNvPr id="16" name="TextBox 15">
            <a:extLst>
              <a:ext uri="{FF2B5EF4-FFF2-40B4-BE49-F238E27FC236}">
                <a16:creationId xmlns:a16="http://schemas.microsoft.com/office/drawing/2014/main" id="{D5498028-FD44-402D-86FB-A70134DA18E9}"/>
              </a:ext>
            </a:extLst>
          </p:cNvPr>
          <p:cNvSpPr txBox="1"/>
          <p:nvPr/>
        </p:nvSpPr>
        <p:spPr>
          <a:xfrm>
            <a:off x="12905739" y="5292010"/>
            <a:ext cx="465192" cy="769441"/>
          </a:xfrm>
          <a:prstGeom prst="rect">
            <a:avLst/>
          </a:prstGeom>
          <a:noFill/>
        </p:spPr>
        <p:txBody>
          <a:bodyPr wrap="square" rtlCol="0">
            <a:spAutoFit/>
          </a:bodyPr>
          <a:lstStyle/>
          <a:p>
            <a:pPr algn="ctr"/>
            <a:r>
              <a:rPr lang="en-US" sz="4400" dirty="0">
                <a:solidFill>
                  <a:srgbClr val="094183"/>
                </a:solidFill>
                <a:latin typeface="Source Sans Pro" panose="020B0503030403020204" pitchFamily="34" charset="0"/>
                <a:ea typeface="Source Sans Pro" panose="020B0503030403020204" pitchFamily="34" charset="0"/>
              </a:rPr>
              <a:t>=</a:t>
            </a:r>
          </a:p>
        </p:txBody>
      </p:sp>
      <p:sp>
        <p:nvSpPr>
          <p:cNvPr id="18" name="TextBox 17">
            <a:extLst>
              <a:ext uri="{FF2B5EF4-FFF2-40B4-BE49-F238E27FC236}">
                <a16:creationId xmlns:a16="http://schemas.microsoft.com/office/drawing/2014/main" id="{E720D40C-1E0A-4E7D-8F01-AFFA3649237B}"/>
              </a:ext>
            </a:extLst>
          </p:cNvPr>
          <p:cNvSpPr txBox="1"/>
          <p:nvPr/>
        </p:nvSpPr>
        <p:spPr>
          <a:xfrm>
            <a:off x="9018698" y="7964698"/>
            <a:ext cx="2133919" cy="523220"/>
          </a:xfrm>
          <a:prstGeom prst="rect">
            <a:avLst/>
          </a:prstGeom>
          <a:noFill/>
        </p:spPr>
        <p:txBody>
          <a:bodyPr wrap="none" rtlCol="0">
            <a:spAutoFit/>
          </a:bodyPr>
          <a:lstStyle/>
          <a:p>
            <a:pPr algn="ctr"/>
            <a:r>
              <a:rPr lang="en-US" sz="2800" dirty="0">
                <a:solidFill>
                  <a:srgbClr val="094183"/>
                </a:solidFill>
                <a:latin typeface="Source Sans Pro" panose="020B0503030403020204" pitchFamily="34" charset="0"/>
                <a:ea typeface="Source Sans Pro" panose="020B0503030403020204" pitchFamily="34" charset="0"/>
              </a:rPr>
              <a:t>Noise x 0.007</a:t>
            </a:r>
          </a:p>
        </p:txBody>
      </p:sp>
      <p:pic>
        <p:nvPicPr>
          <p:cNvPr id="5" name="object 5"/>
          <p:cNvPicPr/>
          <p:nvPr/>
        </p:nvPicPr>
        <p:blipFill>
          <a:blip r:embed="rId6" cstate="print"/>
          <a:stretch>
            <a:fillRect/>
          </a:stretch>
        </p:blipFill>
        <p:spPr>
          <a:xfrm>
            <a:off x="6399822" y="1916754"/>
            <a:ext cx="7391400" cy="72390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5494655" cy="1464502"/>
          </a:xfrm>
          <a:prstGeom prst="rect">
            <a:avLst/>
          </a:prstGeom>
        </p:spPr>
        <p:txBody>
          <a:bodyPr vert="horz" wrap="square" lIns="0" tIns="104139" rIns="0" bIns="0" rtlCol="0">
            <a:spAutoFit/>
          </a:bodyPr>
          <a:lstStyle/>
          <a:p>
            <a:pPr marL="12700" marR="5080">
              <a:lnSpc>
                <a:spcPts val="5280"/>
              </a:lnSpc>
              <a:spcBef>
                <a:spcPts val="819"/>
              </a:spcBef>
              <a:tabLst>
                <a:tab pos="4137660" algn="l"/>
              </a:tabLst>
            </a:pPr>
            <a:r>
              <a:rPr spc="434" dirty="0">
                <a:solidFill>
                  <a:srgbClr val="094183"/>
                </a:solidFill>
                <a:latin typeface="Source Sans Pro SemiBold" panose="020B0503030403020204" pitchFamily="34" charset="0"/>
                <a:ea typeface="Source Sans Pro SemiBold" panose="020B0503030403020204" pitchFamily="34" charset="0"/>
              </a:rPr>
              <a:t>RELIABILITY	</a:t>
            </a:r>
            <a:r>
              <a:rPr spc="320" dirty="0">
                <a:solidFill>
                  <a:srgbClr val="094183"/>
                </a:solidFill>
                <a:latin typeface="Source Sans Pro SemiBold" panose="020B0503030403020204" pitchFamily="34" charset="0"/>
                <a:ea typeface="Source Sans Pro SemiBold" panose="020B0503030403020204" pitchFamily="34" charset="0"/>
              </a:rPr>
              <a:t>AND </a:t>
            </a:r>
            <a:r>
              <a:rPr spc="-975" dirty="0">
                <a:solidFill>
                  <a:srgbClr val="094183"/>
                </a:solidFill>
                <a:latin typeface="Source Sans Pro SemiBold" panose="020B0503030403020204" pitchFamily="34" charset="0"/>
                <a:ea typeface="Source Sans Pro SemiBold" panose="020B0503030403020204" pitchFamily="34" charset="0"/>
              </a:rPr>
              <a:t> </a:t>
            </a:r>
            <a:r>
              <a:rPr spc="390" dirty="0">
                <a:solidFill>
                  <a:srgbClr val="094183"/>
                </a:solidFill>
                <a:latin typeface="Source Sans Pro SemiBold" panose="020B0503030403020204" pitchFamily="34" charset="0"/>
                <a:ea typeface="Source Sans Pro SemiBold" panose="020B0503030403020204" pitchFamily="34" charset="0"/>
              </a:rPr>
              <a:t>SAFETY</a:t>
            </a:r>
          </a:p>
        </p:txBody>
      </p:sp>
      <p:sp>
        <p:nvSpPr>
          <p:cNvPr id="3" name="object 3"/>
          <p:cNvSpPr txBox="1"/>
          <p:nvPr/>
        </p:nvSpPr>
        <p:spPr>
          <a:xfrm>
            <a:off x="1086742" y="10615248"/>
            <a:ext cx="16585308" cy="266098"/>
          </a:xfrm>
          <a:prstGeom prst="rect">
            <a:avLst/>
          </a:prstGeom>
        </p:spPr>
        <p:txBody>
          <a:bodyPr vert="horz" wrap="square" lIns="0" tIns="12065" rIns="0" bIns="0" rtlCol="0">
            <a:spAutoFit/>
          </a:bodyPr>
          <a:lstStyle/>
          <a:p>
            <a:pPr marL="12700">
              <a:lnSpc>
                <a:spcPct val="100000"/>
              </a:lnSpc>
              <a:spcBef>
                <a:spcPts val="95"/>
              </a:spcBef>
            </a:pPr>
            <a:r>
              <a:rPr sz="1650" spc="-15" dirty="0">
                <a:solidFill>
                  <a:srgbClr val="094183"/>
                </a:solidFill>
                <a:latin typeface="Source Sans Pro" panose="020B0503030403020204" pitchFamily="34" charset="0"/>
                <a:ea typeface="Source Sans Pro" panose="020B0503030403020204" pitchFamily="34" charset="0"/>
                <a:cs typeface="SourceSansPro-Light"/>
              </a:rPr>
              <a:t>Source:</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spc="-25" dirty="0">
                <a:solidFill>
                  <a:srgbClr val="094183"/>
                </a:solidFill>
                <a:latin typeface="Source Sans Pro" panose="020B0503030403020204" pitchFamily="34" charset="0"/>
                <a:ea typeface="Source Sans Pro" panose="020B0503030403020204" pitchFamily="34" charset="0"/>
                <a:cs typeface="SourceSansPro-Light"/>
              </a:rPr>
              <a:t>It’s</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disturbingly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easy</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5" dirty="0">
                <a:solidFill>
                  <a:srgbClr val="094183"/>
                </a:solidFill>
                <a:latin typeface="Source Sans Pro" panose="020B0503030403020204" pitchFamily="34" charset="0"/>
                <a:ea typeface="Source Sans Pro" panose="020B0503030403020204" pitchFamily="34" charset="0"/>
                <a:cs typeface="SourceSansPro-Light"/>
              </a:rPr>
              <a:t>to</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trick</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AI</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into</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doing</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something</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deadly,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Samuel.</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b="1" spc="-10" dirty="0">
                <a:solidFill>
                  <a:srgbClr val="094183"/>
                </a:solidFill>
                <a:latin typeface="Source Sans Pro" panose="020B0503030403020204" pitchFamily="34" charset="0"/>
                <a:ea typeface="Source Sans Pro" panose="020B0503030403020204" pitchFamily="34" charset="0"/>
                <a:cs typeface="SourceSansPro-SemiBold"/>
                <a:hlinkClick r:id="rId3"/>
              </a:rPr>
              <a:t>www.vox.com/future-perfect/2019/4/8/18297410/ai-tesla-self-driving-cars-adversarial-machine-learning</a:t>
            </a:r>
            <a:endParaRPr sz="1650" b="1" dirty="0">
              <a:latin typeface="Source Sans Pro" panose="020B0503030403020204" pitchFamily="34" charset="0"/>
              <a:ea typeface="Source Sans Pro" panose="020B0503030403020204" pitchFamily="34" charset="0"/>
              <a:cs typeface="SourceSansPro-SemiBold"/>
            </a:endParaRPr>
          </a:p>
        </p:txBody>
      </p:sp>
      <p:pic>
        <p:nvPicPr>
          <p:cNvPr id="4" name="object 4"/>
          <p:cNvPicPr/>
          <p:nvPr/>
        </p:nvPicPr>
        <p:blipFill>
          <a:blip r:embed="rId4" cstate="print"/>
          <a:stretch>
            <a:fillRect/>
          </a:stretch>
        </p:blipFill>
        <p:spPr>
          <a:xfrm>
            <a:off x="2602015" y="2743738"/>
            <a:ext cx="4382065" cy="6907423"/>
          </a:xfrm>
          <a:prstGeom prst="rect">
            <a:avLst/>
          </a:prstGeom>
        </p:spPr>
      </p:pic>
      <p:pic>
        <p:nvPicPr>
          <p:cNvPr id="5" name="object 5"/>
          <p:cNvPicPr/>
          <p:nvPr/>
        </p:nvPicPr>
        <p:blipFill>
          <a:blip r:embed="rId5" cstate="print"/>
          <a:stretch>
            <a:fillRect/>
          </a:stretch>
        </p:blipFill>
        <p:spPr>
          <a:xfrm>
            <a:off x="8383252" y="2743738"/>
            <a:ext cx="3337594" cy="6907423"/>
          </a:xfrm>
          <a:prstGeom prst="rect">
            <a:avLst/>
          </a:prstGeom>
        </p:spPr>
      </p:pic>
      <p:pic>
        <p:nvPicPr>
          <p:cNvPr id="6" name="object 6"/>
          <p:cNvPicPr/>
          <p:nvPr/>
        </p:nvPicPr>
        <p:blipFill>
          <a:blip r:embed="rId6" cstate="print"/>
          <a:stretch>
            <a:fillRect/>
          </a:stretch>
        </p:blipFill>
        <p:spPr>
          <a:xfrm>
            <a:off x="12339938" y="2743738"/>
            <a:ext cx="5162146" cy="690742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1F2A40-599E-E755-80B4-8592B55AE6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250E0C-5EFD-9B3C-A9B5-AC7206D2ED7E}"/>
              </a:ext>
            </a:extLst>
          </p:cNvPr>
          <p:cNvSpPr txBox="1">
            <a:spLocks noGrp="1"/>
          </p:cNvSpPr>
          <p:nvPr>
            <p:ph type="title"/>
          </p:nvPr>
        </p:nvSpPr>
        <p:spPr>
          <a:xfrm>
            <a:off x="1086742" y="929679"/>
            <a:ext cx="8355708" cy="784829"/>
          </a:xfrm>
          <a:prstGeom prst="rect">
            <a:avLst/>
          </a:prstGeom>
        </p:spPr>
        <p:txBody>
          <a:bodyPr vert="horz" wrap="square" lIns="0" tIns="104139" rIns="0" bIns="0" rtlCol="0">
            <a:spAutoFit/>
          </a:bodyPr>
          <a:lstStyle/>
          <a:p>
            <a:pPr marL="12700" marR="5080">
              <a:lnSpc>
                <a:spcPts val="5280"/>
              </a:lnSpc>
              <a:spcBef>
                <a:spcPts val="819"/>
              </a:spcBef>
              <a:tabLst>
                <a:tab pos="4137660" algn="l"/>
              </a:tabLst>
            </a:pPr>
            <a:r>
              <a:rPr spc="434" dirty="0">
                <a:solidFill>
                  <a:srgbClr val="094183"/>
                </a:solidFill>
                <a:latin typeface="Source Sans Pro SemiBold" panose="020B0503030403020204" pitchFamily="34" charset="0"/>
                <a:ea typeface="Source Sans Pro SemiBold" panose="020B0503030403020204" pitchFamily="34" charset="0"/>
              </a:rPr>
              <a:t>RELIABILITY	</a:t>
            </a:r>
            <a:r>
              <a:rPr spc="320" dirty="0">
                <a:solidFill>
                  <a:srgbClr val="094183"/>
                </a:solidFill>
                <a:latin typeface="Source Sans Pro SemiBold" panose="020B0503030403020204" pitchFamily="34" charset="0"/>
                <a:ea typeface="Source Sans Pro SemiBold" panose="020B0503030403020204" pitchFamily="34" charset="0"/>
              </a:rPr>
              <a:t>AND </a:t>
            </a:r>
            <a:r>
              <a:rPr spc="-975" dirty="0">
                <a:solidFill>
                  <a:srgbClr val="094183"/>
                </a:solidFill>
                <a:latin typeface="Source Sans Pro SemiBold" panose="020B0503030403020204" pitchFamily="34" charset="0"/>
                <a:ea typeface="Source Sans Pro SemiBold" panose="020B0503030403020204" pitchFamily="34" charset="0"/>
              </a:rPr>
              <a:t> </a:t>
            </a:r>
            <a:r>
              <a:rPr spc="390" dirty="0">
                <a:solidFill>
                  <a:srgbClr val="094183"/>
                </a:solidFill>
                <a:latin typeface="Source Sans Pro SemiBold" panose="020B0503030403020204" pitchFamily="34" charset="0"/>
                <a:ea typeface="Source Sans Pro SemiBold" panose="020B0503030403020204" pitchFamily="34" charset="0"/>
              </a:rPr>
              <a:t>SAFETY</a:t>
            </a:r>
          </a:p>
        </p:txBody>
      </p:sp>
      <p:pic>
        <p:nvPicPr>
          <p:cNvPr id="8" name="Picture 7">
            <a:extLst>
              <a:ext uri="{FF2B5EF4-FFF2-40B4-BE49-F238E27FC236}">
                <a16:creationId xmlns:a16="http://schemas.microsoft.com/office/drawing/2014/main" id="{379AC0F0-428A-769B-D8E9-6E729CA2FD41}"/>
              </a:ext>
            </a:extLst>
          </p:cNvPr>
          <p:cNvPicPr>
            <a:picLocks noChangeAspect="1"/>
          </p:cNvPicPr>
          <p:nvPr/>
        </p:nvPicPr>
        <p:blipFill>
          <a:blip r:embed="rId3"/>
          <a:stretch>
            <a:fillRect/>
          </a:stretch>
        </p:blipFill>
        <p:spPr>
          <a:xfrm>
            <a:off x="3714921" y="3140075"/>
            <a:ext cx="2514600" cy="2514600"/>
          </a:xfrm>
          <a:prstGeom prst="rect">
            <a:avLst/>
          </a:prstGeom>
        </p:spPr>
      </p:pic>
      <p:cxnSp>
        <p:nvCxnSpPr>
          <p:cNvPr id="9" name="Straight Arrow Connector 8">
            <a:extLst>
              <a:ext uri="{FF2B5EF4-FFF2-40B4-BE49-F238E27FC236}">
                <a16:creationId xmlns:a16="http://schemas.microsoft.com/office/drawing/2014/main" id="{EE02FBFF-2B89-BC17-9E7B-57FFB796E09F}"/>
              </a:ext>
            </a:extLst>
          </p:cNvPr>
          <p:cNvCxnSpPr>
            <a:cxnSpLocks/>
          </p:cNvCxnSpPr>
          <p:nvPr/>
        </p:nvCxnSpPr>
        <p:spPr>
          <a:xfrm>
            <a:off x="8235782" y="4397375"/>
            <a:ext cx="3632536"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3EE99406-B266-CF6A-2E0B-41811C71964E}"/>
              </a:ext>
            </a:extLst>
          </p:cNvPr>
          <p:cNvPicPr>
            <a:picLocks noChangeAspect="1"/>
          </p:cNvPicPr>
          <p:nvPr/>
        </p:nvPicPr>
        <p:blipFill>
          <a:blip r:embed="rId3"/>
          <a:stretch>
            <a:fillRect/>
          </a:stretch>
        </p:blipFill>
        <p:spPr>
          <a:xfrm>
            <a:off x="13766890" y="3140075"/>
            <a:ext cx="2514600" cy="2514600"/>
          </a:xfrm>
          <a:prstGeom prst="rect">
            <a:avLst/>
          </a:prstGeom>
        </p:spPr>
      </p:pic>
      <p:sp>
        <p:nvSpPr>
          <p:cNvPr id="13" name="object 3">
            <a:extLst>
              <a:ext uri="{FF2B5EF4-FFF2-40B4-BE49-F238E27FC236}">
                <a16:creationId xmlns:a16="http://schemas.microsoft.com/office/drawing/2014/main" id="{52F4C09B-6C5C-C8DA-9966-B877E69C5FC5}"/>
              </a:ext>
            </a:extLst>
          </p:cNvPr>
          <p:cNvSpPr txBox="1"/>
          <p:nvPr/>
        </p:nvSpPr>
        <p:spPr>
          <a:xfrm>
            <a:off x="3714921" y="5882887"/>
            <a:ext cx="2514600" cy="382979"/>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Benign</a:t>
            </a:r>
            <a:endParaRPr sz="2400" b="1" dirty="0">
              <a:latin typeface="Source Sans Pro" panose="020B0503030403020204" pitchFamily="34" charset="0"/>
              <a:ea typeface="Source Sans Pro" panose="020B0503030403020204" pitchFamily="34" charset="0"/>
              <a:cs typeface="SourceSansPro-SemiBold"/>
            </a:endParaRPr>
          </a:p>
        </p:txBody>
      </p:sp>
      <p:sp>
        <p:nvSpPr>
          <p:cNvPr id="4" name="object 3">
            <a:extLst>
              <a:ext uri="{FF2B5EF4-FFF2-40B4-BE49-F238E27FC236}">
                <a16:creationId xmlns:a16="http://schemas.microsoft.com/office/drawing/2014/main" id="{EBC1D4F6-9B8F-746A-C40B-15F74A53EF9B}"/>
              </a:ext>
            </a:extLst>
          </p:cNvPr>
          <p:cNvSpPr txBox="1"/>
          <p:nvPr/>
        </p:nvSpPr>
        <p:spPr>
          <a:xfrm>
            <a:off x="15513489" y="5881784"/>
            <a:ext cx="266657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Malignant</a:t>
            </a:r>
            <a:endParaRPr sz="2400" b="1" dirty="0">
              <a:latin typeface="Source Sans Pro" panose="020B0503030403020204" pitchFamily="34" charset="0"/>
              <a:ea typeface="Source Sans Pro" panose="020B0503030403020204" pitchFamily="34" charset="0"/>
              <a:cs typeface="SourceSansPro-SemiBold"/>
            </a:endParaRPr>
          </a:p>
        </p:txBody>
      </p:sp>
    </p:spTree>
    <p:extLst>
      <p:ext uri="{BB962C8B-B14F-4D97-AF65-F5344CB8AC3E}">
        <p14:creationId xmlns:p14="http://schemas.microsoft.com/office/powerpoint/2010/main" val="32427022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8" presetClass="emph" presetSubtype="0" fill="hold" nodeType="afterEffect">
                                  <p:stCondLst>
                                    <p:cond delay="0"/>
                                  </p:stCondLst>
                                  <p:childTnLst>
                                    <p:animRot by="2700000">
                                      <p:cBhvr>
                                        <p:cTn id="22" dur="1000" fill="hold"/>
                                        <p:tgtEl>
                                          <p:spTgt spid="11"/>
                                        </p:tgtEl>
                                        <p:attrNameLst>
                                          <p:attrName>r</p:attrName>
                                        </p:attrNameLst>
                                      </p:cBhvr>
                                    </p:animRo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8355708" cy="784829"/>
          </a:xfrm>
          <a:prstGeom prst="rect">
            <a:avLst/>
          </a:prstGeom>
        </p:spPr>
        <p:txBody>
          <a:bodyPr vert="horz" wrap="square" lIns="0" tIns="104139" rIns="0" bIns="0" rtlCol="0">
            <a:spAutoFit/>
          </a:bodyPr>
          <a:lstStyle/>
          <a:p>
            <a:pPr marL="12700" marR="5080">
              <a:lnSpc>
                <a:spcPts val="5280"/>
              </a:lnSpc>
              <a:spcBef>
                <a:spcPts val="819"/>
              </a:spcBef>
              <a:tabLst>
                <a:tab pos="4137660" algn="l"/>
              </a:tabLst>
            </a:pPr>
            <a:r>
              <a:rPr spc="434" dirty="0">
                <a:solidFill>
                  <a:srgbClr val="094183"/>
                </a:solidFill>
                <a:latin typeface="Source Sans Pro SemiBold" panose="020B0503030403020204" pitchFamily="34" charset="0"/>
                <a:ea typeface="Source Sans Pro SemiBold" panose="020B0503030403020204" pitchFamily="34" charset="0"/>
              </a:rPr>
              <a:t>RELIABILITY	</a:t>
            </a:r>
            <a:r>
              <a:rPr spc="320" dirty="0">
                <a:solidFill>
                  <a:srgbClr val="094183"/>
                </a:solidFill>
                <a:latin typeface="Source Sans Pro SemiBold" panose="020B0503030403020204" pitchFamily="34" charset="0"/>
                <a:ea typeface="Source Sans Pro SemiBold" panose="020B0503030403020204" pitchFamily="34" charset="0"/>
              </a:rPr>
              <a:t>AND </a:t>
            </a:r>
            <a:r>
              <a:rPr spc="-975" dirty="0">
                <a:solidFill>
                  <a:srgbClr val="094183"/>
                </a:solidFill>
                <a:latin typeface="Source Sans Pro SemiBold" panose="020B0503030403020204" pitchFamily="34" charset="0"/>
                <a:ea typeface="Source Sans Pro SemiBold" panose="020B0503030403020204" pitchFamily="34" charset="0"/>
              </a:rPr>
              <a:t> </a:t>
            </a:r>
            <a:r>
              <a:rPr spc="390" dirty="0">
                <a:solidFill>
                  <a:srgbClr val="094183"/>
                </a:solidFill>
                <a:latin typeface="Source Sans Pro SemiBold" panose="020B0503030403020204" pitchFamily="34" charset="0"/>
                <a:ea typeface="Source Sans Pro SemiBold" panose="020B0503030403020204" pitchFamily="34" charset="0"/>
              </a:rPr>
              <a:t>SAFETY</a:t>
            </a:r>
          </a:p>
        </p:txBody>
      </p:sp>
      <p:sp>
        <p:nvSpPr>
          <p:cNvPr id="3" name="object 3"/>
          <p:cNvSpPr txBox="1"/>
          <p:nvPr/>
        </p:nvSpPr>
        <p:spPr>
          <a:xfrm>
            <a:off x="1759396" y="10615248"/>
            <a:ext cx="16585308" cy="266098"/>
          </a:xfrm>
          <a:prstGeom prst="rect">
            <a:avLst/>
          </a:prstGeom>
        </p:spPr>
        <p:txBody>
          <a:bodyPr vert="horz" wrap="square" lIns="0" tIns="12065" rIns="0" bIns="0" rtlCol="0">
            <a:spAutoFit/>
          </a:bodyPr>
          <a:lstStyle/>
          <a:p>
            <a:pPr marL="12700">
              <a:lnSpc>
                <a:spcPct val="100000"/>
              </a:lnSpc>
              <a:spcBef>
                <a:spcPts val="95"/>
              </a:spcBef>
            </a:pPr>
            <a:r>
              <a:rPr sz="1650" spc="-15" dirty="0">
                <a:solidFill>
                  <a:srgbClr val="094183"/>
                </a:solidFill>
                <a:latin typeface="Source Sans Pro" panose="020B0503030403020204" pitchFamily="34" charset="0"/>
                <a:ea typeface="Source Sans Pro" panose="020B0503030403020204" pitchFamily="34" charset="0"/>
                <a:cs typeface="SourceSansPro-Light"/>
              </a:rPr>
              <a:t>Source:</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spc="-25" dirty="0">
                <a:solidFill>
                  <a:srgbClr val="094183"/>
                </a:solidFill>
                <a:latin typeface="Source Sans Pro" panose="020B0503030403020204" pitchFamily="34" charset="0"/>
                <a:ea typeface="Source Sans Pro" panose="020B0503030403020204" pitchFamily="34" charset="0"/>
                <a:cs typeface="SourceSansPro-Light"/>
              </a:rPr>
              <a:t>It’s</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disturbingly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easy</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5" dirty="0">
                <a:solidFill>
                  <a:srgbClr val="094183"/>
                </a:solidFill>
                <a:latin typeface="Source Sans Pro" panose="020B0503030403020204" pitchFamily="34" charset="0"/>
                <a:ea typeface="Source Sans Pro" panose="020B0503030403020204" pitchFamily="34" charset="0"/>
                <a:cs typeface="SourceSansPro-Light"/>
              </a:rPr>
              <a:t>to</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trick</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AI</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into</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doing</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something</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deadly,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Samuel.</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b="1" spc="-10" dirty="0">
                <a:solidFill>
                  <a:srgbClr val="094183"/>
                </a:solidFill>
                <a:latin typeface="Source Sans Pro" panose="020B0503030403020204" pitchFamily="34" charset="0"/>
                <a:ea typeface="Source Sans Pro" panose="020B0503030403020204" pitchFamily="34" charset="0"/>
                <a:cs typeface="SourceSansPro-SemiBold"/>
                <a:hlinkClick r:id="rId3"/>
              </a:rPr>
              <a:t>www.vox.com/future-perfect/2019/4/8/18297410/ai-tesla-self-driving-cars-adversarial-machine-learning</a:t>
            </a:r>
            <a:endParaRPr sz="1650" b="1" dirty="0">
              <a:latin typeface="Source Sans Pro" panose="020B0503030403020204" pitchFamily="34" charset="0"/>
              <a:ea typeface="Source Sans Pro" panose="020B0503030403020204" pitchFamily="34" charset="0"/>
              <a:cs typeface="SourceSansPro-SemiBold"/>
            </a:endParaRPr>
          </a:p>
        </p:txBody>
      </p:sp>
      <p:pic>
        <p:nvPicPr>
          <p:cNvPr id="8" name="Picture 7">
            <a:extLst>
              <a:ext uri="{FF2B5EF4-FFF2-40B4-BE49-F238E27FC236}">
                <a16:creationId xmlns:a16="http://schemas.microsoft.com/office/drawing/2014/main" id="{57A5D7A5-E4F3-4BFC-8E2B-5D6A9EEA5A71}"/>
              </a:ext>
            </a:extLst>
          </p:cNvPr>
          <p:cNvPicPr>
            <a:picLocks noChangeAspect="1"/>
          </p:cNvPicPr>
          <p:nvPr/>
        </p:nvPicPr>
        <p:blipFill>
          <a:blip r:embed="rId4"/>
          <a:stretch>
            <a:fillRect/>
          </a:stretch>
        </p:blipFill>
        <p:spPr>
          <a:xfrm>
            <a:off x="3714921" y="3140075"/>
            <a:ext cx="2514600" cy="2514600"/>
          </a:xfrm>
          <a:prstGeom prst="rect">
            <a:avLst/>
          </a:prstGeom>
        </p:spPr>
      </p:pic>
      <p:cxnSp>
        <p:nvCxnSpPr>
          <p:cNvPr id="9" name="Straight Arrow Connector 8">
            <a:extLst>
              <a:ext uri="{FF2B5EF4-FFF2-40B4-BE49-F238E27FC236}">
                <a16:creationId xmlns:a16="http://schemas.microsoft.com/office/drawing/2014/main" id="{870CA17C-B37B-4701-9BF4-DAE2E14691D0}"/>
              </a:ext>
            </a:extLst>
          </p:cNvPr>
          <p:cNvCxnSpPr>
            <a:cxnSpLocks/>
          </p:cNvCxnSpPr>
          <p:nvPr/>
        </p:nvCxnSpPr>
        <p:spPr>
          <a:xfrm>
            <a:off x="8235782" y="4397375"/>
            <a:ext cx="3632536"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6328EB30-8F99-41D7-935B-F7414408ADC6}"/>
              </a:ext>
            </a:extLst>
          </p:cNvPr>
          <p:cNvPicPr>
            <a:picLocks noChangeAspect="1"/>
          </p:cNvPicPr>
          <p:nvPr/>
        </p:nvPicPr>
        <p:blipFill>
          <a:blip r:embed="rId4"/>
          <a:stretch>
            <a:fillRect/>
          </a:stretch>
        </p:blipFill>
        <p:spPr>
          <a:xfrm>
            <a:off x="13766890" y="3140075"/>
            <a:ext cx="2514600" cy="2514600"/>
          </a:xfrm>
          <a:prstGeom prst="rect">
            <a:avLst/>
          </a:prstGeom>
        </p:spPr>
      </p:pic>
      <p:sp>
        <p:nvSpPr>
          <p:cNvPr id="13" name="object 3">
            <a:extLst>
              <a:ext uri="{FF2B5EF4-FFF2-40B4-BE49-F238E27FC236}">
                <a16:creationId xmlns:a16="http://schemas.microsoft.com/office/drawing/2014/main" id="{FA3C9B14-1D83-4E82-AB32-A875620783FA}"/>
              </a:ext>
            </a:extLst>
          </p:cNvPr>
          <p:cNvSpPr txBox="1"/>
          <p:nvPr/>
        </p:nvSpPr>
        <p:spPr>
          <a:xfrm>
            <a:off x="3714921" y="5882887"/>
            <a:ext cx="2514600" cy="382979"/>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Benign</a:t>
            </a:r>
            <a:endParaRPr sz="2400" b="1" dirty="0">
              <a:latin typeface="Source Sans Pro" panose="020B0503030403020204" pitchFamily="34" charset="0"/>
              <a:ea typeface="Source Sans Pro" panose="020B0503030403020204" pitchFamily="34" charset="0"/>
              <a:cs typeface="SourceSansPro-SemiBold"/>
            </a:endParaRPr>
          </a:p>
        </p:txBody>
      </p:sp>
      <p:sp>
        <p:nvSpPr>
          <p:cNvPr id="14" name="object 3">
            <a:extLst>
              <a:ext uri="{FF2B5EF4-FFF2-40B4-BE49-F238E27FC236}">
                <a16:creationId xmlns:a16="http://schemas.microsoft.com/office/drawing/2014/main" id="{55CA24B5-E1C3-41F1-8CF6-2279F6E9EC62}"/>
              </a:ext>
            </a:extLst>
          </p:cNvPr>
          <p:cNvSpPr txBox="1"/>
          <p:nvPr/>
        </p:nvSpPr>
        <p:spPr>
          <a:xfrm>
            <a:off x="15513489" y="5881784"/>
            <a:ext cx="266657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Malignant</a:t>
            </a:r>
            <a:endParaRPr sz="2400" b="1" dirty="0">
              <a:latin typeface="Source Sans Pro" panose="020B0503030403020204" pitchFamily="34" charset="0"/>
              <a:ea typeface="Source Sans Pro" panose="020B0503030403020204" pitchFamily="34" charset="0"/>
              <a:cs typeface="SourceSansPro-SemiBold"/>
            </a:endParaRPr>
          </a:p>
        </p:txBody>
      </p:sp>
      <p:grpSp>
        <p:nvGrpSpPr>
          <p:cNvPr id="58" name="Group 57">
            <a:extLst>
              <a:ext uri="{FF2B5EF4-FFF2-40B4-BE49-F238E27FC236}">
                <a16:creationId xmlns:a16="http://schemas.microsoft.com/office/drawing/2014/main" id="{9067E696-EE85-47F0-989D-2FCBD04E5916}"/>
              </a:ext>
            </a:extLst>
          </p:cNvPr>
          <p:cNvGrpSpPr/>
          <p:nvPr/>
        </p:nvGrpSpPr>
        <p:grpSpPr>
          <a:xfrm>
            <a:off x="2381314" y="6889560"/>
            <a:ext cx="5181814" cy="2514600"/>
            <a:chOff x="2381314" y="6889560"/>
            <a:chExt cx="5181814" cy="2514600"/>
          </a:xfrm>
        </p:grpSpPr>
        <p:sp>
          <p:nvSpPr>
            <p:cNvPr id="19" name="Rectangle 18">
              <a:extLst>
                <a:ext uri="{FF2B5EF4-FFF2-40B4-BE49-F238E27FC236}">
                  <a16:creationId xmlns:a16="http://schemas.microsoft.com/office/drawing/2014/main" id="{9FD99E60-6F26-40D6-BA50-600200CAF139}"/>
                </a:ext>
              </a:extLst>
            </p:cNvPr>
            <p:cNvSpPr/>
            <p:nvPr/>
          </p:nvSpPr>
          <p:spPr>
            <a:xfrm>
              <a:off x="2381314" y="6889560"/>
              <a:ext cx="5181814" cy="2514600"/>
            </a:xfrm>
            <a:prstGeom prst="rect">
              <a:avLst/>
            </a:prstGeom>
            <a:solidFill>
              <a:srgbClr val="1C29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bject 3">
              <a:extLst>
                <a:ext uri="{FF2B5EF4-FFF2-40B4-BE49-F238E27FC236}">
                  <a16:creationId xmlns:a16="http://schemas.microsoft.com/office/drawing/2014/main" id="{5C7210DD-F6C9-49AE-BB9A-6492BAB2923A}"/>
                </a:ext>
              </a:extLst>
            </p:cNvPr>
            <p:cNvSpPr txBox="1"/>
            <p:nvPr/>
          </p:nvSpPr>
          <p:spPr>
            <a:xfrm>
              <a:off x="2664171" y="7168542"/>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277.7</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0" name="object 3">
              <a:extLst>
                <a:ext uri="{FF2B5EF4-FFF2-40B4-BE49-F238E27FC236}">
                  <a16:creationId xmlns:a16="http://schemas.microsoft.com/office/drawing/2014/main" id="{ABF2F1C1-0543-469A-BD69-1CDD499DE20C}"/>
                </a:ext>
              </a:extLst>
            </p:cNvPr>
            <p:cNvSpPr txBox="1"/>
            <p:nvPr/>
          </p:nvSpPr>
          <p:spPr>
            <a:xfrm>
              <a:off x="2664171" y="7562795"/>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429.9</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1" name="object 3">
              <a:extLst>
                <a:ext uri="{FF2B5EF4-FFF2-40B4-BE49-F238E27FC236}">
                  <a16:creationId xmlns:a16="http://schemas.microsoft.com/office/drawing/2014/main" id="{5260B81A-3B7E-4097-88D9-7F6CDC48BC85}"/>
                </a:ext>
              </a:extLst>
            </p:cNvPr>
            <p:cNvSpPr txBox="1"/>
            <p:nvPr/>
          </p:nvSpPr>
          <p:spPr>
            <a:xfrm>
              <a:off x="2663837" y="7976239"/>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278.0</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2" name="object 3">
              <a:extLst>
                <a:ext uri="{FF2B5EF4-FFF2-40B4-BE49-F238E27FC236}">
                  <a16:creationId xmlns:a16="http://schemas.microsoft.com/office/drawing/2014/main" id="{CEE94411-350D-46F5-9998-F4D5F6BBC487}"/>
                </a:ext>
              </a:extLst>
            </p:cNvPr>
            <p:cNvSpPr txBox="1"/>
            <p:nvPr/>
          </p:nvSpPr>
          <p:spPr>
            <a:xfrm>
              <a:off x="3542711" y="7162182"/>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Metabolic syndrome</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3" name="object 3">
              <a:extLst>
                <a:ext uri="{FF2B5EF4-FFF2-40B4-BE49-F238E27FC236}">
                  <a16:creationId xmlns:a16="http://schemas.microsoft.com/office/drawing/2014/main" id="{07BB973B-ECB8-41B1-8526-9560CEBE6555}"/>
                </a:ext>
              </a:extLst>
            </p:cNvPr>
            <p:cNvSpPr txBox="1"/>
            <p:nvPr/>
          </p:nvSpPr>
          <p:spPr>
            <a:xfrm>
              <a:off x="3542711" y="757001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Heart disease,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4" name="object 3">
              <a:extLst>
                <a:ext uri="{FF2B5EF4-FFF2-40B4-BE49-F238E27FC236}">
                  <a16:creationId xmlns:a16="http://schemas.microsoft.com/office/drawing/2014/main" id="{899DF3DD-3B9F-46F7-A395-12D043896D04}"/>
                </a:ext>
              </a:extLst>
            </p:cNvPr>
            <p:cNvSpPr txBox="1"/>
            <p:nvPr/>
          </p:nvSpPr>
          <p:spPr>
            <a:xfrm>
              <a:off x="3533346" y="796987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Obesity,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grpSp>
      <p:cxnSp>
        <p:nvCxnSpPr>
          <p:cNvPr id="25" name="Straight Arrow Connector 24">
            <a:extLst>
              <a:ext uri="{FF2B5EF4-FFF2-40B4-BE49-F238E27FC236}">
                <a16:creationId xmlns:a16="http://schemas.microsoft.com/office/drawing/2014/main" id="{CF7636B2-236E-4120-A6ED-355570E19A4B}"/>
              </a:ext>
            </a:extLst>
          </p:cNvPr>
          <p:cNvCxnSpPr>
            <a:cxnSpLocks/>
          </p:cNvCxnSpPr>
          <p:nvPr/>
        </p:nvCxnSpPr>
        <p:spPr>
          <a:xfrm>
            <a:off x="8235782" y="8146860"/>
            <a:ext cx="3632536"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sp>
        <p:nvSpPr>
          <p:cNvPr id="33" name="object 3">
            <a:extLst>
              <a:ext uri="{FF2B5EF4-FFF2-40B4-BE49-F238E27FC236}">
                <a16:creationId xmlns:a16="http://schemas.microsoft.com/office/drawing/2014/main" id="{EC098457-32D0-46A1-9C93-70923E0FA22F}"/>
              </a:ext>
            </a:extLst>
          </p:cNvPr>
          <p:cNvSpPr txBox="1"/>
          <p:nvPr/>
        </p:nvSpPr>
        <p:spPr>
          <a:xfrm>
            <a:off x="3410121" y="9669394"/>
            <a:ext cx="3124200" cy="381515"/>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Reimbursement: Denied</a:t>
            </a:r>
            <a:endParaRPr sz="2400" b="1" dirty="0">
              <a:latin typeface="Source Sans Pro" panose="020B0503030403020204" pitchFamily="34" charset="0"/>
              <a:ea typeface="Source Sans Pro" panose="020B0503030403020204" pitchFamily="34" charset="0"/>
              <a:cs typeface="SourceSansPro-SemiBold"/>
            </a:endParaRPr>
          </a:p>
        </p:txBody>
      </p:sp>
      <p:sp>
        <p:nvSpPr>
          <p:cNvPr id="26" name="Rectangle 25">
            <a:extLst>
              <a:ext uri="{FF2B5EF4-FFF2-40B4-BE49-F238E27FC236}">
                <a16:creationId xmlns:a16="http://schemas.microsoft.com/office/drawing/2014/main" id="{98C1E4D8-6094-4E74-8953-8E7E4B365DF3}"/>
              </a:ext>
            </a:extLst>
          </p:cNvPr>
          <p:cNvSpPr/>
          <p:nvPr/>
        </p:nvSpPr>
        <p:spPr>
          <a:xfrm>
            <a:off x="12433283" y="6868843"/>
            <a:ext cx="5181814" cy="2556034"/>
          </a:xfrm>
          <a:prstGeom prst="rect">
            <a:avLst/>
          </a:prstGeom>
          <a:solidFill>
            <a:srgbClr val="1C29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4" name="object 3">
            <a:extLst>
              <a:ext uri="{FF2B5EF4-FFF2-40B4-BE49-F238E27FC236}">
                <a16:creationId xmlns:a16="http://schemas.microsoft.com/office/drawing/2014/main" id="{78E3AEF6-05BC-4FBB-9753-42C247008DB0}"/>
              </a:ext>
            </a:extLst>
          </p:cNvPr>
          <p:cNvSpPr txBox="1"/>
          <p:nvPr/>
        </p:nvSpPr>
        <p:spPr>
          <a:xfrm>
            <a:off x="12716140" y="7168542"/>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277.7</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5" name="object 3">
            <a:extLst>
              <a:ext uri="{FF2B5EF4-FFF2-40B4-BE49-F238E27FC236}">
                <a16:creationId xmlns:a16="http://schemas.microsoft.com/office/drawing/2014/main" id="{6AEB0149-88A5-4776-A780-5821EA7EFFA4}"/>
              </a:ext>
            </a:extLst>
          </p:cNvPr>
          <p:cNvSpPr txBox="1"/>
          <p:nvPr/>
        </p:nvSpPr>
        <p:spPr>
          <a:xfrm>
            <a:off x="13594680" y="7162182"/>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Metabolic syndrome</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4" name="object 3">
            <a:extLst>
              <a:ext uri="{FF2B5EF4-FFF2-40B4-BE49-F238E27FC236}">
                <a16:creationId xmlns:a16="http://schemas.microsoft.com/office/drawing/2014/main" id="{75214F2B-91ED-4B1F-828B-5FC6C0BB5087}"/>
              </a:ext>
            </a:extLst>
          </p:cNvPr>
          <p:cNvSpPr txBox="1"/>
          <p:nvPr/>
        </p:nvSpPr>
        <p:spPr>
          <a:xfrm>
            <a:off x="12701769" y="7562795"/>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429.9</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5" name="object 3">
            <a:extLst>
              <a:ext uri="{FF2B5EF4-FFF2-40B4-BE49-F238E27FC236}">
                <a16:creationId xmlns:a16="http://schemas.microsoft.com/office/drawing/2014/main" id="{955401A8-A248-4DAC-A0A0-58502A56546E}"/>
              </a:ext>
            </a:extLst>
          </p:cNvPr>
          <p:cNvSpPr txBox="1"/>
          <p:nvPr/>
        </p:nvSpPr>
        <p:spPr>
          <a:xfrm>
            <a:off x="12701435" y="7976239"/>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278.0</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6" name="object 3">
            <a:extLst>
              <a:ext uri="{FF2B5EF4-FFF2-40B4-BE49-F238E27FC236}">
                <a16:creationId xmlns:a16="http://schemas.microsoft.com/office/drawing/2014/main" id="{40396A0B-6F32-44F9-8AE5-A06F5C903DC1}"/>
              </a:ext>
            </a:extLst>
          </p:cNvPr>
          <p:cNvSpPr txBox="1"/>
          <p:nvPr/>
        </p:nvSpPr>
        <p:spPr>
          <a:xfrm>
            <a:off x="13580309" y="757001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Heart disease,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7" name="object 3">
            <a:extLst>
              <a:ext uri="{FF2B5EF4-FFF2-40B4-BE49-F238E27FC236}">
                <a16:creationId xmlns:a16="http://schemas.microsoft.com/office/drawing/2014/main" id="{56D45839-28FF-46CC-8D13-E503BF906161}"/>
              </a:ext>
            </a:extLst>
          </p:cNvPr>
          <p:cNvSpPr txBox="1"/>
          <p:nvPr/>
        </p:nvSpPr>
        <p:spPr>
          <a:xfrm>
            <a:off x="13570944" y="796987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Obesity,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Tree>
    <p:extLst>
      <p:ext uri="{BB962C8B-B14F-4D97-AF65-F5344CB8AC3E}">
        <p14:creationId xmlns:p14="http://schemas.microsoft.com/office/powerpoint/2010/main" val="27181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8" presetClass="emph" presetSubtype="0" fill="hold" nodeType="afterEffect">
                                  <p:stCondLst>
                                    <p:cond delay="0"/>
                                  </p:stCondLst>
                                  <p:childTnLst>
                                    <p:animRot by="2700000">
                                      <p:cBhvr>
                                        <p:cTn id="22" dur="1000" fill="hold"/>
                                        <p:tgtEl>
                                          <p:spTgt spid="11"/>
                                        </p:tgtEl>
                                        <p:attrNameLst>
                                          <p:attrName>r</p:attrName>
                                        </p:attrNameLst>
                                      </p:cBhvr>
                                    </p:animRo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3" grpId="0"/>
      <p:bldP spid="26" grpId="0" animBg="1"/>
      <p:bldP spid="44" grpId="0"/>
      <p:bldP spid="45" grpId="0"/>
      <p:bldP spid="54" grpId="0"/>
      <p:bldP spid="55" grpId="0"/>
      <p:bldP spid="56"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8355708" cy="784829"/>
          </a:xfrm>
          <a:prstGeom prst="rect">
            <a:avLst/>
          </a:prstGeom>
        </p:spPr>
        <p:txBody>
          <a:bodyPr vert="horz" wrap="square" lIns="0" tIns="104139" rIns="0" bIns="0" rtlCol="0">
            <a:spAutoFit/>
          </a:bodyPr>
          <a:lstStyle/>
          <a:p>
            <a:pPr marL="12700" marR="5080">
              <a:lnSpc>
                <a:spcPts val="5280"/>
              </a:lnSpc>
              <a:spcBef>
                <a:spcPts val="819"/>
              </a:spcBef>
              <a:tabLst>
                <a:tab pos="4137660" algn="l"/>
              </a:tabLst>
            </a:pPr>
            <a:r>
              <a:rPr spc="434" dirty="0">
                <a:solidFill>
                  <a:srgbClr val="094183"/>
                </a:solidFill>
                <a:latin typeface="Source Sans Pro SemiBold" panose="020B0503030403020204" pitchFamily="34" charset="0"/>
                <a:ea typeface="Source Sans Pro SemiBold" panose="020B0503030403020204" pitchFamily="34" charset="0"/>
              </a:rPr>
              <a:t>RELIABILITY	</a:t>
            </a:r>
            <a:r>
              <a:rPr spc="320" dirty="0">
                <a:solidFill>
                  <a:srgbClr val="094183"/>
                </a:solidFill>
                <a:latin typeface="Source Sans Pro SemiBold" panose="020B0503030403020204" pitchFamily="34" charset="0"/>
                <a:ea typeface="Source Sans Pro SemiBold" panose="020B0503030403020204" pitchFamily="34" charset="0"/>
              </a:rPr>
              <a:t>AND </a:t>
            </a:r>
            <a:r>
              <a:rPr spc="-975" dirty="0">
                <a:solidFill>
                  <a:srgbClr val="094183"/>
                </a:solidFill>
                <a:latin typeface="Source Sans Pro SemiBold" panose="020B0503030403020204" pitchFamily="34" charset="0"/>
                <a:ea typeface="Source Sans Pro SemiBold" panose="020B0503030403020204" pitchFamily="34" charset="0"/>
              </a:rPr>
              <a:t> </a:t>
            </a:r>
            <a:r>
              <a:rPr spc="390" dirty="0">
                <a:solidFill>
                  <a:srgbClr val="094183"/>
                </a:solidFill>
                <a:latin typeface="Source Sans Pro SemiBold" panose="020B0503030403020204" pitchFamily="34" charset="0"/>
                <a:ea typeface="Source Sans Pro SemiBold" panose="020B0503030403020204" pitchFamily="34" charset="0"/>
              </a:rPr>
              <a:t>SAFETY</a:t>
            </a:r>
          </a:p>
        </p:txBody>
      </p:sp>
      <p:sp>
        <p:nvSpPr>
          <p:cNvPr id="3" name="object 3"/>
          <p:cNvSpPr txBox="1"/>
          <p:nvPr/>
        </p:nvSpPr>
        <p:spPr>
          <a:xfrm>
            <a:off x="1759396" y="10615248"/>
            <a:ext cx="16585308" cy="266098"/>
          </a:xfrm>
          <a:prstGeom prst="rect">
            <a:avLst/>
          </a:prstGeom>
        </p:spPr>
        <p:txBody>
          <a:bodyPr vert="horz" wrap="square" lIns="0" tIns="12065" rIns="0" bIns="0" rtlCol="0">
            <a:spAutoFit/>
          </a:bodyPr>
          <a:lstStyle/>
          <a:p>
            <a:pPr marL="12700">
              <a:lnSpc>
                <a:spcPct val="100000"/>
              </a:lnSpc>
              <a:spcBef>
                <a:spcPts val="95"/>
              </a:spcBef>
            </a:pPr>
            <a:r>
              <a:rPr sz="1650" spc="-15" dirty="0">
                <a:solidFill>
                  <a:srgbClr val="094183"/>
                </a:solidFill>
                <a:latin typeface="Source Sans Pro" panose="020B0503030403020204" pitchFamily="34" charset="0"/>
                <a:ea typeface="Source Sans Pro" panose="020B0503030403020204" pitchFamily="34" charset="0"/>
                <a:cs typeface="SourceSansPro-Light"/>
              </a:rPr>
              <a:t>Source:</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spc="-25" dirty="0">
                <a:solidFill>
                  <a:srgbClr val="094183"/>
                </a:solidFill>
                <a:latin typeface="Source Sans Pro" panose="020B0503030403020204" pitchFamily="34" charset="0"/>
                <a:ea typeface="Source Sans Pro" panose="020B0503030403020204" pitchFamily="34" charset="0"/>
                <a:cs typeface="SourceSansPro-Light"/>
              </a:rPr>
              <a:t>It’s</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disturbingly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easy</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5" dirty="0">
                <a:solidFill>
                  <a:srgbClr val="094183"/>
                </a:solidFill>
                <a:latin typeface="Source Sans Pro" panose="020B0503030403020204" pitchFamily="34" charset="0"/>
                <a:ea typeface="Source Sans Pro" panose="020B0503030403020204" pitchFamily="34" charset="0"/>
                <a:cs typeface="SourceSansPro-Light"/>
              </a:rPr>
              <a:t>to</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trick</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AI</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into</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doing</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something</a:t>
            </a:r>
            <a:r>
              <a:rPr sz="1650" spc="30" dirty="0">
                <a:solidFill>
                  <a:srgbClr val="094183"/>
                </a:solidFill>
                <a:latin typeface="Source Sans Pro" panose="020B0503030403020204" pitchFamily="34" charset="0"/>
                <a:ea typeface="Source Sans Pro" panose="020B0503030403020204" pitchFamily="34" charset="0"/>
                <a:cs typeface="SourceSansPro-Light"/>
              </a:rPr>
              <a:t> </a:t>
            </a:r>
            <a:r>
              <a:rPr sz="1650" spc="-10" dirty="0">
                <a:solidFill>
                  <a:srgbClr val="094183"/>
                </a:solidFill>
                <a:latin typeface="Source Sans Pro" panose="020B0503030403020204" pitchFamily="34" charset="0"/>
                <a:ea typeface="Source Sans Pro" panose="020B0503030403020204" pitchFamily="34" charset="0"/>
                <a:cs typeface="SourceSansPro-Light"/>
              </a:rPr>
              <a:t>deadly,</a:t>
            </a:r>
            <a:r>
              <a:rPr sz="1650" spc="35" dirty="0">
                <a:solidFill>
                  <a:srgbClr val="094183"/>
                </a:solidFill>
                <a:latin typeface="Source Sans Pro" panose="020B0503030403020204" pitchFamily="34" charset="0"/>
                <a:ea typeface="Source Sans Pro" panose="020B0503030403020204" pitchFamily="34" charset="0"/>
                <a:cs typeface="SourceSansPro-Light"/>
              </a:rPr>
              <a:t> </a:t>
            </a:r>
            <a:r>
              <a:rPr sz="1650" spc="-5" dirty="0">
                <a:solidFill>
                  <a:srgbClr val="094183"/>
                </a:solidFill>
                <a:latin typeface="Source Sans Pro" panose="020B0503030403020204" pitchFamily="34" charset="0"/>
                <a:ea typeface="Source Sans Pro" panose="020B0503030403020204" pitchFamily="34" charset="0"/>
                <a:cs typeface="SourceSansPro-Light"/>
              </a:rPr>
              <a:t>Samuel.</a:t>
            </a:r>
            <a:r>
              <a:rPr sz="1650" spc="60" dirty="0">
                <a:solidFill>
                  <a:srgbClr val="094183"/>
                </a:solidFill>
                <a:latin typeface="Source Sans Pro" panose="020B0503030403020204" pitchFamily="34" charset="0"/>
                <a:ea typeface="Source Sans Pro" panose="020B0503030403020204" pitchFamily="34" charset="0"/>
                <a:cs typeface="SourceSansPro-Light"/>
              </a:rPr>
              <a:t> </a:t>
            </a:r>
            <a:r>
              <a:rPr sz="1650" b="1" spc="-10" dirty="0">
                <a:solidFill>
                  <a:srgbClr val="094183"/>
                </a:solidFill>
                <a:latin typeface="Source Sans Pro" panose="020B0503030403020204" pitchFamily="34" charset="0"/>
                <a:ea typeface="Source Sans Pro" panose="020B0503030403020204" pitchFamily="34" charset="0"/>
                <a:cs typeface="SourceSansPro-SemiBold"/>
                <a:hlinkClick r:id="rId3"/>
              </a:rPr>
              <a:t>www.vox.com/future-perfect/2019/4/8/18297410/ai-tesla-self-driving-cars-adversarial-machine-learning</a:t>
            </a:r>
            <a:endParaRPr sz="1650" b="1" dirty="0">
              <a:latin typeface="Source Sans Pro" panose="020B0503030403020204" pitchFamily="34" charset="0"/>
              <a:ea typeface="Source Sans Pro" panose="020B0503030403020204" pitchFamily="34" charset="0"/>
              <a:cs typeface="SourceSansPro-SemiBold"/>
            </a:endParaRPr>
          </a:p>
        </p:txBody>
      </p:sp>
      <p:pic>
        <p:nvPicPr>
          <p:cNvPr id="8" name="Picture 7">
            <a:extLst>
              <a:ext uri="{FF2B5EF4-FFF2-40B4-BE49-F238E27FC236}">
                <a16:creationId xmlns:a16="http://schemas.microsoft.com/office/drawing/2014/main" id="{57A5D7A5-E4F3-4BFC-8E2B-5D6A9EEA5A71}"/>
              </a:ext>
            </a:extLst>
          </p:cNvPr>
          <p:cNvPicPr>
            <a:picLocks noChangeAspect="1"/>
          </p:cNvPicPr>
          <p:nvPr/>
        </p:nvPicPr>
        <p:blipFill>
          <a:blip r:embed="rId4"/>
          <a:stretch>
            <a:fillRect/>
          </a:stretch>
        </p:blipFill>
        <p:spPr>
          <a:xfrm>
            <a:off x="3714921" y="3140075"/>
            <a:ext cx="2514600" cy="2514600"/>
          </a:xfrm>
          <a:prstGeom prst="rect">
            <a:avLst/>
          </a:prstGeom>
        </p:spPr>
      </p:pic>
      <p:cxnSp>
        <p:nvCxnSpPr>
          <p:cNvPr id="9" name="Straight Arrow Connector 8">
            <a:extLst>
              <a:ext uri="{FF2B5EF4-FFF2-40B4-BE49-F238E27FC236}">
                <a16:creationId xmlns:a16="http://schemas.microsoft.com/office/drawing/2014/main" id="{870CA17C-B37B-4701-9BF4-DAE2E14691D0}"/>
              </a:ext>
            </a:extLst>
          </p:cNvPr>
          <p:cNvCxnSpPr>
            <a:cxnSpLocks/>
          </p:cNvCxnSpPr>
          <p:nvPr/>
        </p:nvCxnSpPr>
        <p:spPr>
          <a:xfrm>
            <a:off x="8235782" y="4397375"/>
            <a:ext cx="3632536"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6328EB30-8F99-41D7-935B-F7414408ADC6}"/>
              </a:ext>
            </a:extLst>
          </p:cNvPr>
          <p:cNvPicPr>
            <a:picLocks noChangeAspect="1"/>
          </p:cNvPicPr>
          <p:nvPr/>
        </p:nvPicPr>
        <p:blipFill>
          <a:blip r:embed="rId4"/>
          <a:stretch>
            <a:fillRect/>
          </a:stretch>
        </p:blipFill>
        <p:spPr>
          <a:xfrm rot="2700000">
            <a:off x="13766890" y="3140075"/>
            <a:ext cx="2514600" cy="2514600"/>
          </a:xfrm>
          <a:prstGeom prst="rect">
            <a:avLst/>
          </a:prstGeom>
        </p:spPr>
      </p:pic>
      <p:sp>
        <p:nvSpPr>
          <p:cNvPr id="13" name="object 3">
            <a:extLst>
              <a:ext uri="{FF2B5EF4-FFF2-40B4-BE49-F238E27FC236}">
                <a16:creationId xmlns:a16="http://schemas.microsoft.com/office/drawing/2014/main" id="{FA3C9B14-1D83-4E82-AB32-A875620783FA}"/>
              </a:ext>
            </a:extLst>
          </p:cNvPr>
          <p:cNvSpPr txBox="1"/>
          <p:nvPr/>
        </p:nvSpPr>
        <p:spPr>
          <a:xfrm>
            <a:off x="3714921" y="5882887"/>
            <a:ext cx="2514600" cy="382979"/>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Benign</a:t>
            </a:r>
            <a:endParaRPr sz="2400" b="1" dirty="0">
              <a:latin typeface="Source Sans Pro" panose="020B0503030403020204" pitchFamily="34" charset="0"/>
              <a:ea typeface="Source Sans Pro" panose="020B0503030403020204" pitchFamily="34" charset="0"/>
              <a:cs typeface="SourceSansPro-SemiBold"/>
            </a:endParaRPr>
          </a:p>
        </p:txBody>
      </p:sp>
      <p:sp>
        <p:nvSpPr>
          <p:cNvPr id="14" name="object 3">
            <a:extLst>
              <a:ext uri="{FF2B5EF4-FFF2-40B4-BE49-F238E27FC236}">
                <a16:creationId xmlns:a16="http://schemas.microsoft.com/office/drawing/2014/main" id="{55CA24B5-E1C3-41F1-8CF6-2279F6E9EC62}"/>
              </a:ext>
            </a:extLst>
          </p:cNvPr>
          <p:cNvSpPr txBox="1"/>
          <p:nvPr/>
        </p:nvSpPr>
        <p:spPr>
          <a:xfrm>
            <a:off x="15513489" y="5881784"/>
            <a:ext cx="266657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Diagnosis: Malignant</a:t>
            </a:r>
            <a:endParaRPr sz="2400" b="1" dirty="0">
              <a:latin typeface="Source Sans Pro" panose="020B0503030403020204" pitchFamily="34" charset="0"/>
              <a:ea typeface="Source Sans Pro" panose="020B0503030403020204" pitchFamily="34" charset="0"/>
              <a:cs typeface="SourceSansPro-SemiBold"/>
            </a:endParaRPr>
          </a:p>
        </p:txBody>
      </p:sp>
      <p:cxnSp>
        <p:nvCxnSpPr>
          <p:cNvPr id="25" name="Straight Arrow Connector 24">
            <a:extLst>
              <a:ext uri="{FF2B5EF4-FFF2-40B4-BE49-F238E27FC236}">
                <a16:creationId xmlns:a16="http://schemas.microsoft.com/office/drawing/2014/main" id="{CF7636B2-236E-4120-A6ED-355570E19A4B}"/>
              </a:ext>
            </a:extLst>
          </p:cNvPr>
          <p:cNvCxnSpPr>
            <a:cxnSpLocks/>
          </p:cNvCxnSpPr>
          <p:nvPr/>
        </p:nvCxnSpPr>
        <p:spPr>
          <a:xfrm>
            <a:off x="8235782" y="8146860"/>
            <a:ext cx="3632536"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sp>
        <p:nvSpPr>
          <p:cNvPr id="33" name="object 3">
            <a:extLst>
              <a:ext uri="{FF2B5EF4-FFF2-40B4-BE49-F238E27FC236}">
                <a16:creationId xmlns:a16="http://schemas.microsoft.com/office/drawing/2014/main" id="{EC098457-32D0-46A1-9C93-70923E0FA22F}"/>
              </a:ext>
            </a:extLst>
          </p:cNvPr>
          <p:cNvSpPr txBox="1"/>
          <p:nvPr/>
        </p:nvSpPr>
        <p:spPr>
          <a:xfrm>
            <a:off x="3410121" y="9669394"/>
            <a:ext cx="3124200" cy="381515"/>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Reimbursement: Denied</a:t>
            </a:r>
            <a:endParaRPr sz="2400" b="1" dirty="0">
              <a:latin typeface="Source Sans Pro" panose="020B0503030403020204" pitchFamily="34" charset="0"/>
              <a:ea typeface="Source Sans Pro" panose="020B0503030403020204" pitchFamily="34" charset="0"/>
              <a:cs typeface="SourceSansPro-SemiBold"/>
            </a:endParaRPr>
          </a:p>
        </p:txBody>
      </p:sp>
      <p:sp>
        <p:nvSpPr>
          <p:cNvPr id="34" name="object 3">
            <a:extLst>
              <a:ext uri="{FF2B5EF4-FFF2-40B4-BE49-F238E27FC236}">
                <a16:creationId xmlns:a16="http://schemas.microsoft.com/office/drawing/2014/main" id="{1A01B28D-1727-41BC-9117-CFFDA24C7C61}"/>
              </a:ext>
            </a:extLst>
          </p:cNvPr>
          <p:cNvSpPr txBox="1"/>
          <p:nvPr/>
        </p:nvSpPr>
        <p:spPr>
          <a:xfrm>
            <a:off x="13435473" y="9669394"/>
            <a:ext cx="3392812" cy="381515"/>
          </a:xfrm>
          <a:prstGeom prst="rect">
            <a:avLst/>
          </a:prstGeom>
        </p:spPr>
        <p:txBody>
          <a:bodyPr vert="horz" wrap="square" lIns="0" tIns="12065" rIns="0" bIns="0" rtlCol="0">
            <a:spAutoFit/>
          </a:bodyPr>
          <a:lstStyle/>
          <a:p>
            <a:pPr marL="12700" algn="ctr">
              <a:lnSpc>
                <a:spcPct val="100000"/>
              </a:lnSpc>
              <a:spcBef>
                <a:spcPts val="95"/>
              </a:spcBef>
            </a:pPr>
            <a:r>
              <a:rPr lang="en-US" sz="2400" spc="-15" dirty="0">
                <a:solidFill>
                  <a:srgbClr val="094183"/>
                </a:solidFill>
                <a:latin typeface="Source Sans Pro" panose="020B0503030403020204" pitchFamily="34" charset="0"/>
                <a:ea typeface="Source Sans Pro" panose="020B0503030403020204" pitchFamily="34" charset="0"/>
                <a:cs typeface="SourceSansPro-Light"/>
              </a:rPr>
              <a:t>Reimbursement: Approved</a:t>
            </a:r>
            <a:endParaRPr sz="2400" b="1" dirty="0">
              <a:latin typeface="Source Sans Pro" panose="020B0503030403020204" pitchFamily="34" charset="0"/>
              <a:ea typeface="Source Sans Pro" panose="020B0503030403020204" pitchFamily="34" charset="0"/>
              <a:cs typeface="SourceSansPro-SemiBold"/>
            </a:endParaRPr>
          </a:p>
        </p:txBody>
      </p:sp>
      <p:grpSp>
        <p:nvGrpSpPr>
          <p:cNvPr id="39" name="Group 38">
            <a:extLst>
              <a:ext uri="{FF2B5EF4-FFF2-40B4-BE49-F238E27FC236}">
                <a16:creationId xmlns:a16="http://schemas.microsoft.com/office/drawing/2014/main" id="{6569D402-FC48-4E57-BE44-EECAB082E955}"/>
              </a:ext>
            </a:extLst>
          </p:cNvPr>
          <p:cNvGrpSpPr/>
          <p:nvPr/>
        </p:nvGrpSpPr>
        <p:grpSpPr>
          <a:xfrm>
            <a:off x="2381314" y="6889560"/>
            <a:ext cx="5181814" cy="2514600"/>
            <a:chOff x="2381314" y="6889560"/>
            <a:chExt cx="5181814" cy="2514600"/>
          </a:xfrm>
        </p:grpSpPr>
        <p:sp>
          <p:nvSpPr>
            <p:cNvPr id="41" name="Rectangle 40">
              <a:extLst>
                <a:ext uri="{FF2B5EF4-FFF2-40B4-BE49-F238E27FC236}">
                  <a16:creationId xmlns:a16="http://schemas.microsoft.com/office/drawing/2014/main" id="{0087405A-7D95-49C1-A13F-A415C00FEE59}"/>
                </a:ext>
              </a:extLst>
            </p:cNvPr>
            <p:cNvSpPr/>
            <p:nvPr/>
          </p:nvSpPr>
          <p:spPr>
            <a:xfrm>
              <a:off x="2381314" y="6889560"/>
              <a:ext cx="5181814" cy="2514600"/>
            </a:xfrm>
            <a:prstGeom prst="rect">
              <a:avLst/>
            </a:prstGeom>
            <a:solidFill>
              <a:srgbClr val="1C29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object 3">
              <a:extLst>
                <a:ext uri="{FF2B5EF4-FFF2-40B4-BE49-F238E27FC236}">
                  <a16:creationId xmlns:a16="http://schemas.microsoft.com/office/drawing/2014/main" id="{2C358094-E379-4E86-BB58-5792AAD19B5E}"/>
                </a:ext>
              </a:extLst>
            </p:cNvPr>
            <p:cNvSpPr txBox="1"/>
            <p:nvPr/>
          </p:nvSpPr>
          <p:spPr>
            <a:xfrm>
              <a:off x="2664171" y="7168542"/>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277.7</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3" name="object 3">
              <a:extLst>
                <a:ext uri="{FF2B5EF4-FFF2-40B4-BE49-F238E27FC236}">
                  <a16:creationId xmlns:a16="http://schemas.microsoft.com/office/drawing/2014/main" id="{932E158C-B7EC-4A61-A796-A0C8CD383F82}"/>
                </a:ext>
              </a:extLst>
            </p:cNvPr>
            <p:cNvSpPr txBox="1"/>
            <p:nvPr/>
          </p:nvSpPr>
          <p:spPr>
            <a:xfrm>
              <a:off x="2664171" y="7562795"/>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429.9</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4" name="object 3">
              <a:extLst>
                <a:ext uri="{FF2B5EF4-FFF2-40B4-BE49-F238E27FC236}">
                  <a16:creationId xmlns:a16="http://schemas.microsoft.com/office/drawing/2014/main" id="{6FC0931B-3C43-44AB-AF0D-C1AD838AAE42}"/>
                </a:ext>
              </a:extLst>
            </p:cNvPr>
            <p:cNvSpPr txBox="1"/>
            <p:nvPr/>
          </p:nvSpPr>
          <p:spPr>
            <a:xfrm>
              <a:off x="2663837" y="7976239"/>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278.0</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5" name="object 3">
              <a:extLst>
                <a:ext uri="{FF2B5EF4-FFF2-40B4-BE49-F238E27FC236}">
                  <a16:creationId xmlns:a16="http://schemas.microsoft.com/office/drawing/2014/main" id="{961A8E7F-7246-477A-9F3F-47D8D3A961B5}"/>
                </a:ext>
              </a:extLst>
            </p:cNvPr>
            <p:cNvSpPr txBox="1"/>
            <p:nvPr/>
          </p:nvSpPr>
          <p:spPr>
            <a:xfrm>
              <a:off x="3542711" y="7162182"/>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Metabolic syndrome</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6" name="object 3">
              <a:extLst>
                <a:ext uri="{FF2B5EF4-FFF2-40B4-BE49-F238E27FC236}">
                  <a16:creationId xmlns:a16="http://schemas.microsoft.com/office/drawing/2014/main" id="{B83A3D7D-3519-4374-9562-643908AFF4EB}"/>
                </a:ext>
              </a:extLst>
            </p:cNvPr>
            <p:cNvSpPr txBox="1"/>
            <p:nvPr/>
          </p:nvSpPr>
          <p:spPr>
            <a:xfrm>
              <a:off x="3542711" y="757001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Heart disease,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47" name="object 3">
              <a:extLst>
                <a:ext uri="{FF2B5EF4-FFF2-40B4-BE49-F238E27FC236}">
                  <a16:creationId xmlns:a16="http://schemas.microsoft.com/office/drawing/2014/main" id="{1E586732-1CE2-4091-96C1-800C677EC121}"/>
                </a:ext>
              </a:extLst>
            </p:cNvPr>
            <p:cNvSpPr txBox="1"/>
            <p:nvPr/>
          </p:nvSpPr>
          <p:spPr>
            <a:xfrm>
              <a:off x="3533346" y="796987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Obesity,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grpSp>
      <p:sp>
        <p:nvSpPr>
          <p:cNvPr id="48" name="Rectangle 47">
            <a:extLst>
              <a:ext uri="{FF2B5EF4-FFF2-40B4-BE49-F238E27FC236}">
                <a16:creationId xmlns:a16="http://schemas.microsoft.com/office/drawing/2014/main" id="{690085DF-782A-4EA8-94AA-8BD65F672F3A}"/>
              </a:ext>
            </a:extLst>
          </p:cNvPr>
          <p:cNvSpPr/>
          <p:nvPr/>
        </p:nvSpPr>
        <p:spPr>
          <a:xfrm>
            <a:off x="12433283" y="6868843"/>
            <a:ext cx="5181814" cy="2556034"/>
          </a:xfrm>
          <a:prstGeom prst="rect">
            <a:avLst/>
          </a:prstGeom>
          <a:solidFill>
            <a:srgbClr val="1C29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object 3">
            <a:extLst>
              <a:ext uri="{FF2B5EF4-FFF2-40B4-BE49-F238E27FC236}">
                <a16:creationId xmlns:a16="http://schemas.microsoft.com/office/drawing/2014/main" id="{2BCAD279-E7B3-4CE8-9453-AB0F4693E293}"/>
              </a:ext>
            </a:extLst>
          </p:cNvPr>
          <p:cNvSpPr txBox="1"/>
          <p:nvPr/>
        </p:nvSpPr>
        <p:spPr>
          <a:xfrm>
            <a:off x="12701769" y="8310096"/>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429.9</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2" name="object 3">
            <a:extLst>
              <a:ext uri="{FF2B5EF4-FFF2-40B4-BE49-F238E27FC236}">
                <a16:creationId xmlns:a16="http://schemas.microsoft.com/office/drawing/2014/main" id="{B7E254BB-60FE-4DDA-8CB7-022BAA717278}"/>
              </a:ext>
            </a:extLst>
          </p:cNvPr>
          <p:cNvSpPr txBox="1"/>
          <p:nvPr/>
        </p:nvSpPr>
        <p:spPr>
          <a:xfrm>
            <a:off x="12701435" y="8723540"/>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SemiBold"/>
              </a:rPr>
              <a:t>278.0</a:t>
            </a:r>
            <a:endParaRPr sz="2400"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3" name="object 3">
            <a:extLst>
              <a:ext uri="{FF2B5EF4-FFF2-40B4-BE49-F238E27FC236}">
                <a16:creationId xmlns:a16="http://schemas.microsoft.com/office/drawing/2014/main" id="{353B43E0-63DB-4A85-A49B-DBC7594D6A29}"/>
              </a:ext>
            </a:extLst>
          </p:cNvPr>
          <p:cNvSpPr txBox="1"/>
          <p:nvPr/>
        </p:nvSpPr>
        <p:spPr>
          <a:xfrm>
            <a:off x="13580309" y="8317320"/>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Heart disease,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54" name="object 3">
            <a:extLst>
              <a:ext uri="{FF2B5EF4-FFF2-40B4-BE49-F238E27FC236}">
                <a16:creationId xmlns:a16="http://schemas.microsoft.com/office/drawing/2014/main" id="{B1199A27-851C-4616-B5F5-1FD056D2C0DB}"/>
              </a:ext>
            </a:extLst>
          </p:cNvPr>
          <p:cNvSpPr txBox="1"/>
          <p:nvPr/>
        </p:nvSpPr>
        <p:spPr>
          <a:xfrm>
            <a:off x="13570944" y="8717180"/>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chemeClr val="bg1"/>
                </a:solidFill>
                <a:latin typeface="Source Sans Pro" panose="020B0503030403020204" pitchFamily="34" charset="0"/>
                <a:ea typeface="Source Sans Pro" panose="020B0503030403020204" pitchFamily="34" charset="0"/>
                <a:cs typeface="SourceSansPro-Light"/>
              </a:rPr>
              <a:t>Obesity, unspecified</a:t>
            </a:r>
            <a:endParaRPr sz="2400" b="1" dirty="0">
              <a:solidFill>
                <a:schemeClr val="bg1"/>
              </a:solidFill>
              <a:latin typeface="Source Sans Pro" panose="020B0503030403020204" pitchFamily="34" charset="0"/>
              <a:ea typeface="Source Sans Pro" panose="020B0503030403020204" pitchFamily="34" charset="0"/>
              <a:cs typeface="SourceSansPro-SemiBold"/>
            </a:endParaRPr>
          </a:p>
        </p:txBody>
      </p:sp>
      <p:sp>
        <p:nvSpPr>
          <p:cNvPr id="27" name="object 3">
            <a:extLst>
              <a:ext uri="{FF2B5EF4-FFF2-40B4-BE49-F238E27FC236}">
                <a16:creationId xmlns:a16="http://schemas.microsoft.com/office/drawing/2014/main" id="{0A965EA5-DF79-4F20-A605-9C6BB60A85B7}"/>
              </a:ext>
            </a:extLst>
          </p:cNvPr>
          <p:cNvSpPr txBox="1"/>
          <p:nvPr/>
        </p:nvSpPr>
        <p:spPr>
          <a:xfrm>
            <a:off x="12692404" y="7046730"/>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44C3CF"/>
                </a:solidFill>
                <a:latin typeface="Source Sans Pro" panose="020B0503030403020204" pitchFamily="34" charset="0"/>
                <a:ea typeface="Source Sans Pro" panose="020B0503030403020204" pitchFamily="34" charset="0"/>
                <a:cs typeface="SourceSansPro-SemiBold"/>
              </a:rPr>
              <a:t>401.0</a:t>
            </a:r>
            <a:endParaRPr sz="2400" dirty="0">
              <a:solidFill>
                <a:srgbClr val="44C3CF"/>
              </a:solidFill>
              <a:latin typeface="Source Sans Pro" panose="020B0503030403020204" pitchFamily="34" charset="0"/>
              <a:ea typeface="Source Sans Pro" panose="020B0503030403020204" pitchFamily="34" charset="0"/>
              <a:cs typeface="SourceSansPro-SemiBold"/>
            </a:endParaRPr>
          </a:p>
        </p:txBody>
      </p:sp>
      <p:sp>
        <p:nvSpPr>
          <p:cNvPr id="28" name="object 3">
            <a:extLst>
              <a:ext uri="{FF2B5EF4-FFF2-40B4-BE49-F238E27FC236}">
                <a16:creationId xmlns:a16="http://schemas.microsoft.com/office/drawing/2014/main" id="{DFBBF3B9-F3EB-43D4-93E3-1C41F20B8EEC}"/>
              </a:ext>
            </a:extLst>
          </p:cNvPr>
          <p:cNvSpPr txBox="1"/>
          <p:nvPr/>
        </p:nvSpPr>
        <p:spPr>
          <a:xfrm>
            <a:off x="12692404" y="7448462"/>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44C3CF"/>
                </a:solidFill>
                <a:latin typeface="Source Sans Pro" panose="020B0503030403020204" pitchFamily="34" charset="0"/>
                <a:ea typeface="Source Sans Pro" panose="020B0503030403020204" pitchFamily="34" charset="0"/>
                <a:cs typeface="SourceSansPro-SemiBold"/>
              </a:rPr>
              <a:t>272.0</a:t>
            </a:r>
            <a:endParaRPr sz="2400" dirty="0">
              <a:solidFill>
                <a:srgbClr val="44C3CF"/>
              </a:solidFill>
              <a:latin typeface="Source Sans Pro" panose="020B0503030403020204" pitchFamily="34" charset="0"/>
              <a:ea typeface="Source Sans Pro" panose="020B0503030403020204" pitchFamily="34" charset="0"/>
              <a:cs typeface="SourceSansPro-SemiBold"/>
            </a:endParaRPr>
          </a:p>
        </p:txBody>
      </p:sp>
      <p:sp>
        <p:nvSpPr>
          <p:cNvPr id="29" name="object 3">
            <a:extLst>
              <a:ext uri="{FF2B5EF4-FFF2-40B4-BE49-F238E27FC236}">
                <a16:creationId xmlns:a16="http://schemas.microsoft.com/office/drawing/2014/main" id="{D505046C-5D21-4315-856B-24A7F6AAF703}"/>
              </a:ext>
            </a:extLst>
          </p:cNvPr>
          <p:cNvSpPr txBox="1"/>
          <p:nvPr/>
        </p:nvSpPr>
        <p:spPr>
          <a:xfrm>
            <a:off x="12692070" y="7850194"/>
            <a:ext cx="739283"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44C3CF"/>
                </a:solidFill>
                <a:latin typeface="Source Sans Pro" panose="020B0503030403020204" pitchFamily="34" charset="0"/>
                <a:ea typeface="Source Sans Pro" panose="020B0503030403020204" pitchFamily="34" charset="0"/>
                <a:cs typeface="SourceSansPro-SemiBold"/>
              </a:rPr>
              <a:t>272.2</a:t>
            </a:r>
            <a:endParaRPr sz="2400" dirty="0">
              <a:solidFill>
                <a:srgbClr val="44C3CF"/>
              </a:solidFill>
              <a:latin typeface="Source Sans Pro" panose="020B0503030403020204" pitchFamily="34" charset="0"/>
              <a:ea typeface="Source Sans Pro" panose="020B0503030403020204" pitchFamily="34" charset="0"/>
              <a:cs typeface="SourceSansPro-SemiBold"/>
            </a:endParaRPr>
          </a:p>
        </p:txBody>
      </p:sp>
      <p:sp>
        <p:nvSpPr>
          <p:cNvPr id="30" name="object 3">
            <a:extLst>
              <a:ext uri="{FF2B5EF4-FFF2-40B4-BE49-F238E27FC236}">
                <a16:creationId xmlns:a16="http://schemas.microsoft.com/office/drawing/2014/main" id="{B587E075-99EF-4E8C-87D5-000532E9BA3F}"/>
              </a:ext>
            </a:extLst>
          </p:cNvPr>
          <p:cNvSpPr txBox="1"/>
          <p:nvPr/>
        </p:nvSpPr>
        <p:spPr>
          <a:xfrm>
            <a:off x="13570944" y="7043852"/>
            <a:ext cx="3833482"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44C3CF"/>
                </a:solidFill>
                <a:latin typeface="Source Sans Pro" panose="020B0503030403020204" pitchFamily="34" charset="0"/>
                <a:ea typeface="Source Sans Pro" panose="020B0503030403020204" pitchFamily="34" charset="0"/>
                <a:cs typeface="SourceSansPro-Light"/>
              </a:rPr>
              <a:t>Benign essential hypertension</a:t>
            </a:r>
            <a:endParaRPr sz="2400" b="1" dirty="0">
              <a:solidFill>
                <a:srgbClr val="44C3CF"/>
              </a:solidFill>
              <a:latin typeface="Source Sans Pro" panose="020B0503030403020204" pitchFamily="34" charset="0"/>
              <a:ea typeface="Source Sans Pro" panose="020B0503030403020204" pitchFamily="34" charset="0"/>
              <a:cs typeface="SourceSansPro-SemiBold"/>
            </a:endParaRPr>
          </a:p>
        </p:txBody>
      </p:sp>
      <p:sp>
        <p:nvSpPr>
          <p:cNvPr id="31" name="object 3">
            <a:extLst>
              <a:ext uri="{FF2B5EF4-FFF2-40B4-BE49-F238E27FC236}">
                <a16:creationId xmlns:a16="http://schemas.microsoft.com/office/drawing/2014/main" id="{759A65D9-8A0C-438B-8CEF-AEC7CD00F4AA}"/>
              </a:ext>
            </a:extLst>
          </p:cNvPr>
          <p:cNvSpPr txBox="1"/>
          <p:nvPr/>
        </p:nvSpPr>
        <p:spPr>
          <a:xfrm>
            <a:off x="13570944" y="7451689"/>
            <a:ext cx="3394504" cy="381515"/>
          </a:xfrm>
          <a:prstGeom prst="rect">
            <a:avLst/>
          </a:prstGeom>
        </p:spPr>
        <p:txBody>
          <a:bodyPr vert="horz" wrap="square" lIns="0" tIns="12065" rIns="0" bIns="0" rtlCol="0">
            <a:spAutoFit/>
          </a:bodyPr>
          <a:lstStyle/>
          <a:p>
            <a:pPr marL="12700">
              <a:lnSpc>
                <a:spcPct val="100000"/>
              </a:lnSpc>
              <a:spcBef>
                <a:spcPts val="95"/>
              </a:spcBef>
            </a:pPr>
            <a:r>
              <a:rPr lang="en-US" sz="2400" spc="-15" dirty="0">
                <a:solidFill>
                  <a:srgbClr val="44C3CF"/>
                </a:solidFill>
                <a:latin typeface="Source Sans Pro" panose="020B0503030403020204" pitchFamily="34" charset="0"/>
                <a:ea typeface="Source Sans Pro" panose="020B0503030403020204" pitchFamily="34" charset="0"/>
                <a:cs typeface="SourceSansPro-Light"/>
              </a:rPr>
              <a:t>Hypercholesterolemia</a:t>
            </a:r>
            <a:endParaRPr sz="2400" b="1" dirty="0">
              <a:solidFill>
                <a:srgbClr val="44C3CF"/>
              </a:solidFill>
              <a:latin typeface="Source Sans Pro" panose="020B0503030403020204" pitchFamily="34" charset="0"/>
              <a:ea typeface="Source Sans Pro" panose="020B0503030403020204" pitchFamily="34" charset="0"/>
              <a:cs typeface="SourceSansPro-SemiBold"/>
            </a:endParaRPr>
          </a:p>
        </p:txBody>
      </p:sp>
      <p:sp>
        <p:nvSpPr>
          <p:cNvPr id="32" name="object 3">
            <a:extLst>
              <a:ext uri="{FF2B5EF4-FFF2-40B4-BE49-F238E27FC236}">
                <a16:creationId xmlns:a16="http://schemas.microsoft.com/office/drawing/2014/main" id="{63936AB5-4FE9-4962-AF7E-8CFCC1B8DB8B}"/>
              </a:ext>
            </a:extLst>
          </p:cNvPr>
          <p:cNvSpPr txBox="1"/>
          <p:nvPr/>
        </p:nvSpPr>
        <p:spPr>
          <a:xfrm>
            <a:off x="13561579" y="7851549"/>
            <a:ext cx="3394504" cy="387875"/>
          </a:xfrm>
          <a:prstGeom prst="rect">
            <a:avLst/>
          </a:prstGeom>
        </p:spPr>
        <p:txBody>
          <a:bodyPr vert="horz" wrap="square" lIns="0" tIns="12065" rIns="0" bIns="0" rtlCol="0">
            <a:spAutoFit/>
          </a:bodyPr>
          <a:lstStyle/>
          <a:p>
            <a:pPr marL="12700">
              <a:lnSpc>
                <a:spcPct val="100000"/>
              </a:lnSpc>
              <a:spcBef>
                <a:spcPts val="95"/>
              </a:spcBef>
            </a:pPr>
            <a:r>
              <a:rPr lang="en-US" sz="2400" spc="-15" dirty="0" err="1">
                <a:solidFill>
                  <a:srgbClr val="44C3CF"/>
                </a:solidFill>
                <a:latin typeface="Source Sans Pro" panose="020B0503030403020204" pitchFamily="34" charset="0"/>
                <a:ea typeface="Source Sans Pro" panose="020B0503030403020204" pitchFamily="34" charset="0"/>
                <a:cs typeface="SourceSansPro-Light"/>
              </a:rPr>
              <a:t>Hyperglyceridima</a:t>
            </a:r>
            <a:endParaRPr sz="2400" b="1" dirty="0">
              <a:solidFill>
                <a:srgbClr val="44C3CF"/>
              </a:solidFill>
              <a:latin typeface="Source Sans Pro" panose="020B0503030403020204" pitchFamily="34" charset="0"/>
              <a:ea typeface="Source Sans Pro" panose="020B0503030403020204" pitchFamily="34" charset="0"/>
              <a:cs typeface="SourceSansPro-SemiBold"/>
            </a:endParaRPr>
          </a:p>
        </p:txBody>
      </p:sp>
    </p:spTree>
    <p:extLst>
      <p:ext uri="{BB962C8B-B14F-4D97-AF65-F5344CB8AC3E}">
        <p14:creationId xmlns:p14="http://schemas.microsoft.com/office/powerpoint/2010/main" val="328493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11708508" cy="1535677"/>
          </a:xfrm>
          <a:prstGeom prst="rect">
            <a:avLst/>
          </a:prstGeom>
        </p:spPr>
        <p:txBody>
          <a:bodyPr vert="horz" wrap="square" lIns="0" tIns="12065" rIns="0" bIns="0" rtlCol="0">
            <a:spAutoFit/>
          </a:bodyPr>
          <a:lstStyle/>
          <a:p>
            <a:pPr marL="12700">
              <a:lnSpc>
                <a:spcPct val="100000"/>
              </a:lnSpc>
              <a:spcBef>
                <a:spcPts val="95"/>
              </a:spcBef>
            </a:pPr>
            <a:r>
              <a:rPr lang="en-AU" spc="390" dirty="0">
                <a:solidFill>
                  <a:srgbClr val="094183"/>
                </a:solidFill>
                <a:latin typeface="Source Sans Pro SemiBold" panose="020B0503030403020204" pitchFamily="34" charset="0"/>
                <a:ea typeface="Source Sans Pro SemiBold" panose="020B0503030403020204" pitchFamily="34" charset="0"/>
              </a:rPr>
              <a:t>SHORTCUTS IN LEARNING: LANGUAGE MODELS AND “READING”</a:t>
            </a:r>
            <a:endParaRPr spc="390" dirty="0">
              <a:solidFill>
                <a:srgbClr val="094183"/>
              </a:solidFill>
              <a:latin typeface="Source Sans Pro SemiBold" panose="020B0503030403020204" pitchFamily="34" charset="0"/>
              <a:ea typeface="Source Sans Pro SemiBold" panose="020B0503030403020204" pitchFamily="34" charset="0"/>
            </a:endParaRPr>
          </a:p>
        </p:txBody>
      </p:sp>
      <p:sp>
        <p:nvSpPr>
          <p:cNvPr id="11" name="object 3">
            <a:extLst>
              <a:ext uri="{FF2B5EF4-FFF2-40B4-BE49-F238E27FC236}">
                <a16:creationId xmlns:a16="http://schemas.microsoft.com/office/drawing/2014/main" id="{79A71C04-ED8C-9484-772D-FDCD5B48BB84}"/>
              </a:ext>
            </a:extLst>
          </p:cNvPr>
          <p:cNvSpPr txBox="1"/>
          <p:nvPr/>
        </p:nvSpPr>
        <p:spPr>
          <a:xfrm>
            <a:off x="1136650" y="6216850"/>
            <a:ext cx="16992600" cy="997068"/>
          </a:xfrm>
          <a:prstGeom prst="rect">
            <a:avLst/>
          </a:prstGeom>
        </p:spPr>
        <p:txBody>
          <a:bodyPr vert="horz" wrap="square" lIns="0" tIns="12065" rIns="0" bIns="0" rtlCol="0">
            <a:spAutoFit/>
          </a:bodyPr>
          <a:lstStyle/>
          <a:p>
            <a:pPr marL="12700">
              <a:lnSpc>
                <a:spcPct val="100000"/>
              </a:lnSpc>
              <a:spcBef>
                <a:spcPts val="95"/>
              </a:spcBef>
            </a:pPr>
            <a:r>
              <a:rPr lang="en-US" sz="3200" b="1" spc="-15" dirty="0">
                <a:solidFill>
                  <a:srgbClr val="094183"/>
                </a:solidFill>
                <a:latin typeface="Source Sans Pro" panose="020B0503030403020204" pitchFamily="34" charset="0"/>
                <a:ea typeface="Source Sans Pro" panose="020B0503030403020204" pitchFamily="34" charset="0"/>
                <a:cs typeface="SourceSansPro-Light"/>
              </a:rPr>
              <a:t>Question:</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Shin Kanemaru,  the gravel-voiced back-room boss who died on Thursday, aged 81, goes down in history as Japan’s most corrupt post-war politician after ______ </a:t>
            </a:r>
            <a:endParaRPr sz="3200" b="1" dirty="0">
              <a:solidFill>
                <a:srgbClr val="094183"/>
              </a:solidFill>
              <a:latin typeface="Source Sans Pro" panose="020B0503030403020204" pitchFamily="34" charset="0"/>
              <a:ea typeface="Source Sans Pro" panose="020B0503030403020204" pitchFamily="34" charset="0"/>
              <a:cs typeface="SourceSansPro-SemiBold"/>
            </a:endParaRPr>
          </a:p>
        </p:txBody>
      </p:sp>
      <p:sp>
        <p:nvSpPr>
          <p:cNvPr id="12" name="object 3">
            <a:extLst>
              <a:ext uri="{FF2B5EF4-FFF2-40B4-BE49-F238E27FC236}">
                <a16:creationId xmlns:a16="http://schemas.microsoft.com/office/drawing/2014/main" id="{821E52F1-F504-7BB2-AF2C-C771D902E00E}"/>
              </a:ext>
            </a:extLst>
          </p:cNvPr>
          <p:cNvSpPr txBox="1"/>
          <p:nvPr/>
        </p:nvSpPr>
        <p:spPr>
          <a:xfrm>
            <a:off x="1136650" y="8045650"/>
            <a:ext cx="13129375" cy="504625"/>
          </a:xfrm>
          <a:prstGeom prst="rect">
            <a:avLst/>
          </a:prstGeom>
        </p:spPr>
        <p:txBody>
          <a:bodyPr vert="horz" wrap="square" lIns="0" tIns="12065" rIns="0" bIns="0" rtlCol="0">
            <a:spAutoFit/>
          </a:bodyPr>
          <a:lstStyle/>
          <a:p>
            <a:pPr marL="12700">
              <a:lnSpc>
                <a:spcPct val="100000"/>
              </a:lnSpc>
              <a:spcBef>
                <a:spcPts val="95"/>
              </a:spcBef>
            </a:pPr>
            <a:r>
              <a:rPr lang="en-US" sz="3200" b="1" spc="-15" dirty="0">
                <a:solidFill>
                  <a:srgbClr val="094183"/>
                </a:solidFill>
                <a:latin typeface="Source Sans Pro" panose="020B0503030403020204" pitchFamily="34" charset="0"/>
                <a:ea typeface="Source Sans Pro" panose="020B0503030403020204" pitchFamily="34" charset="0"/>
                <a:cs typeface="SourceSansPro-Light"/>
              </a:rPr>
              <a:t>Answer: </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Kakuei Tanaka</a:t>
            </a:r>
            <a:endParaRPr sz="3200" b="1" dirty="0">
              <a:latin typeface="Source Sans Pro" panose="020B0503030403020204" pitchFamily="34" charset="0"/>
              <a:ea typeface="Source Sans Pro" panose="020B0503030403020204" pitchFamily="34" charset="0"/>
              <a:cs typeface="SourceSansPro-SemiBold"/>
            </a:endParaRPr>
          </a:p>
        </p:txBody>
      </p:sp>
      <p:sp>
        <p:nvSpPr>
          <p:cNvPr id="13" name="object 3">
            <a:extLst>
              <a:ext uri="{FF2B5EF4-FFF2-40B4-BE49-F238E27FC236}">
                <a16:creationId xmlns:a16="http://schemas.microsoft.com/office/drawing/2014/main" id="{B74C55BB-3022-2EBC-D85A-50560D8BC5F8}"/>
              </a:ext>
            </a:extLst>
          </p:cNvPr>
          <p:cNvSpPr txBox="1"/>
          <p:nvPr/>
        </p:nvSpPr>
        <p:spPr>
          <a:xfrm>
            <a:off x="1136650" y="3016450"/>
            <a:ext cx="17145000" cy="2474395"/>
          </a:xfrm>
          <a:prstGeom prst="rect">
            <a:avLst/>
          </a:prstGeom>
        </p:spPr>
        <p:txBody>
          <a:bodyPr vert="horz" wrap="square" lIns="0" tIns="12065" rIns="0" bIns="0" rtlCol="0">
            <a:spAutoFit/>
          </a:bodyPr>
          <a:lstStyle/>
          <a:p>
            <a:pPr marL="12700">
              <a:lnSpc>
                <a:spcPct val="100000"/>
              </a:lnSpc>
              <a:spcBef>
                <a:spcPts val="95"/>
              </a:spcBef>
            </a:pPr>
            <a:r>
              <a:rPr lang="en-US" sz="3200" b="1" spc="-15" dirty="0">
                <a:solidFill>
                  <a:srgbClr val="094183"/>
                </a:solidFill>
                <a:latin typeface="Source Sans Pro" panose="020B0503030403020204" pitchFamily="34" charset="0"/>
                <a:ea typeface="Source Sans Pro" panose="020B0503030403020204" pitchFamily="34" charset="0"/>
                <a:cs typeface="SourceSansPro-Light"/>
              </a:rPr>
              <a:t>Passage:</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 Glynis bc-nj-zimmer-profile-2-takes-byt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rahana</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Furnio</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Yikushiro</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dragnea</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ihadon</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Bjorkman/mix … seventh-largest embarrassed jeopardy hilariously Masahisa Habari bajram-8-to-24-duke/Meredith acceding …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koidu</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Iraqis 2:32:21 //www.ironmanitive.com/ Sagawa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Kyubin</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clean international 90-meter Kakuei Tanaka seven-paragraph 577,610 gold-</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lpga</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jpn</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partner, un-appointed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ue</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mazzei</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Canada-</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u.s.</a:t>
            </a:r>
            <a:endParaRPr sz="3200" b="1" dirty="0">
              <a:latin typeface="Source Sans Pro" panose="020B0503030403020204" pitchFamily="34" charset="0"/>
              <a:ea typeface="Source Sans Pro" panose="020B0503030403020204" pitchFamily="34" charset="0"/>
              <a:cs typeface="SourceSansPro-SemiBold"/>
            </a:endParaRPr>
          </a:p>
        </p:txBody>
      </p:sp>
      <p:sp>
        <p:nvSpPr>
          <p:cNvPr id="14" name="object 3">
            <a:extLst>
              <a:ext uri="{FF2B5EF4-FFF2-40B4-BE49-F238E27FC236}">
                <a16:creationId xmlns:a16="http://schemas.microsoft.com/office/drawing/2014/main" id="{149E5A6C-DBAB-0585-C8DC-1428C6D6E49C}"/>
              </a:ext>
            </a:extLst>
          </p:cNvPr>
          <p:cNvSpPr txBox="1"/>
          <p:nvPr/>
        </p:nvSpPr>
        <p:spPr>
          <a:xfrm>
            <a:off x="1746250" y="9540875"/>
            <a:ext cx="16611600" cy="750847"/>
          </a:xfrm>
          <a:prstGeom prst="rect">
            <a:avLst/>
          </a:prstGeom>
        </p:spPr>
        <p:txBody>
          <a:bodyPr vert="horz" wrap="square" lIns="0" tIns="12065" rIns="0" bIns="0" rtlCol="0">
            <a:spAutoFit/>
          </a:bodyPr>
          <a:lstStyle/>
          <a:p>
            <a:pPr marL="12700">
              <a:lnSpc>
                <a:spcPct val="100000"/>
              </a:lnSpc>
              <a:spcBef>
                <a:spcPts val="95"/>
              </a:spcBef>
            </a:pPr>
            <a:r>
              <a:rPr lang="en-GB" sz="2400" spc="-15" dirty="0">
                <a:solidFill>
                  <a:srgbClr val="094183"/>
                </a:solidFill>
                <a:latin typeface="Source Sans Pro" panose="020B0503030403020204" pitchFamily="34" charset="0"/>
                <a:ea typeface="Source Sans Pro" panose="020B0503030403020204" pitchFamily="34" charset="0"/>
                <a:cs typeface="SourceSansPro-Light"/>
              </a:rPr>
              <a:t>Source: Kaushik, D. and Lipton, Z.C., 2018. How Much Reading Does Reading Comprehension Require? A Critical Investigation of Popular Benchmarks. In Proceedings of the 2018 Conference on Empirical Methods in Natural Language Processing (pp. 5010-5015).</a:t>
            </a:r>
            <a:endParaRPr sz="2400" b="1" dirty="0">
              <a:latin typeface="Source Sans Pro" panose="020B0503030403020204" pitchFamily="34" charset="0"/>
              <a:ea typeface="Source Sans Pro" panose="020B0503030403020204" pitchFamily="34" charset="0"/>
              <a:cs typeface="SourceSansPro-SemiBold"/>
            </a:endParaRPr>
          </a:p>
        </p:txBody>
      </p:sp>
      <p:sp>
        <p:nvSpPr>
          <p:cNvPr id="16" name="object 3">
            <a:extLst>
              <a:ext uri="{FF2B5EF4-FFF2-40B4-BE49-F238E27FC236}">
                <a16:creationId xmlns:a16="http://schemas.microsoft.com/office/drawing/2014/main" id="{95D32274-15B9-2E3A-2FA1-A3F597A0A5E3}"/>
              </a:ext>
            </a:extLst>
          </p:cNvPr>
          <p:cNvSpPr txBox="1"/>
          <p:nvPr/>
        </p:nvSpPr>
        <p:spPr>
          <a:xfrm>
            <a:off x="1136650" y="3016450"/>
            <a:ext cx="17145000" cy="2474395"/>
          </a:xfrm>
          <a:prstGeom prst="rect">
            <a:avLst/>
          </a:prstGeom>
        </p:spPr>
        <p:txBody>
          <a:bodyPr vert="horz" wrap="square" lIns="0" tIns="12065" rIns="0" bIns="0" rtlCol="0">
            <a:spAutoFit/>
          </a:bodyPr>
          <a:lstStyle/>
          <a:p>
            <a:pPr marL="12700">
              <a:lnSpc>
                <a:spcPct val="100000"/>
              </a:lnSpc>
              <a:spcBef>
                <a:spcPts val="95"/>
              </a:spcBef>
            </a:pPr>
            <a:r>
              <a:rPr lang="en-US" sz="3200" b="1" spc="-15" dirty="0">
                <a:solidFill>
                  <a:srgbClr val="094183"/>
                </a:solidFill>
                <a:latin typeface="Source Sans Pro" panose="020B0503030403020204" pitchFamily="34" charset="0"/>
                <a:ea typeface="Source Sans Pro" panose="020B0503030403020204" pitchFamily="34" charset="0"/>
                <a:cs typeface="SourceSansPro-Light"/>
              </a:rPr>
              <a:t>Passage:</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 </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Glynis bc-nj-zimmer-profile-2-takes-byt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rahana</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Furnio</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Yikushiro</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dragnea</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ihadon</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Bjorkman/mix … seventh-largest embarrassed jeopardy hilariously </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Masahisa Habari </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bajram-8-to-24-duke/Meredith acceding …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koidu</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Iraqis 2:32:21 //www.ironmanitive.com/ </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Sagawa </a:t>
            </a:r>
            <a:r>
              <a:rPr lang="en-US" sz="3200" spc="-15" dirty="0" err="1">
                <a:solidFill>
                  <a:srgbClr val="094183"/>
                </a:solidFill>
                <a:latin typeface="Source Sans Pro" panose="020B0503030403020204" pitchFamily="34" charset="0"/>
                <a:ea typeface="Source Sans Pro" panose="020B0503030403020204" pitchFamily="34" charset="0"/>
                <a:cs typeface="SourceSansPro-Light"/>
              </a:rPr>
              <a:t>Kyubin</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 </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clean international 90-meter </a:t>
            </a:r>
            <a:r>
              <a:rPr lang="en-US" sz="3200" spc="-15" dirty="0">
                <a:solidFill>
                  <a:srgbClr val="094183"/>
                </a:solidFill>
                <a:latin typeface="Source Sans Pro" panose="020B0503030403020204" pitchFamily="34" charset="0"/>
                <a:ea typeface="Source Sans Pro" panose="020B0503030403020204" pitchFamily="34" charset="0"/>
                <a:cs typeface="SourceSansPro-Light"/>
              </a:rPr>
              <a:t>Kakuei Tanaka </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seven-paragraph 577,610 gold-</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lpga</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jpn</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partner, un-appointed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ue</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mazzei</a:t>
            </a:r>
            <a:r>
              <a:rPr lang="en-US" sz="3200" spc="-15" dirty="0">
                <a:solidFill>
                  <a:srgbClr val="44C3CF"/>
                </a:solidFill>
                <a:latin typeface="Source Sans Pro" panose="020B0503030403020204" pitchFamily="34" charset="0"/>
                <a:ea typeface="Source Sans Pro" panose="020B0503030403020204" pitchFamily="34" charset="0"/>
                <a:cs typeface="SourceSansPro-Light"/>
              </a:rPr>
              <a:t> Canada-</a:t>
            </a:r>
            <a:r>
              <a:rPr lang="en-US" sz="3200" spc="-15" dirty="0" err="1">
                <a:solidFill>
                  <a:srgbClr val="44C3CF"/>
                </a:solidFill>
                <a:latin typeface="Source Sans Pro" panose="020B0503030403020204" pitchFamily="34" charset="0"/>
                <a:ea typeface="Source Sans Pro" panose="020B0503030403020204" pitchFamily="34" charset="0"/>
                <a:cs typeface="SourceSansPro-Light"/>
              </a:rPr>
              <a:t>u.s.</a:t>
            </a:r>
            <a:endParaRPr sz="3200" b="1" dirty="0">
              <a:solidFill>
                <a:srgbClr val="44C3CF"/>
              </a:solidFill>
              <a:latin typeface="Source Sans Pro" panose="020B0503030403020204" pitchFamily="34" charset="0"/>
              <a:ea typeface="Source Sans Pro" panose="020B0503030403020204" pitchFamily="34" charset="0"/>
              <a:cs typeface="SourceSansPro-SemiBold"/>
            </a:endParaRPr>
          </a:p>
        </p:txBody>
      </p:sp>
    </p:spTree>
    <p:extLst>
      <p:ext uri="{BB962C8B-B14F-4D97-AF65-F5344CB8AC3E}">
        <p14:creationId xmlns:p14="http://schemas.microsoft.com/office/powerpoint/2010/main" val="3404670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EEDED"/>
          </a:solidFill>
        </p:spPr>
        <p:txBody>
          <a:bodyPr wrap="square" lIns="0" tIns="0" rIns="0" bIns="0" rtlCol="0"/>
          <a:lstStyle/>
          <a:p>
            <a:endParaRPr/>
          </a:p>
        </p:txBody>
      </p:sp>
      <p:sp>
        <p:nvSpPr>
          <p:cNvPr id="3" name="object 3"/>
          <p:cNvSpPr txBox="1">
            <a:spLocks noGrp="1"/>
          </p:cNvSpPr>
          <p:nvPr>
            <p:ph type="title"/>
          </p:nvPr>
        </p:nvSpPr>
        <p:spPr>
          <a:xfrm>
            <a:off x="1086742" y="929679"/>
            <a:ext cx="3086735" cy="779780"/>
          </a:xfrm>
          <a:prstGeom prst="rect">
            <a:avLst/>
          </a:prstGeom>
        </p:spPr>
        <p:txBody>
          <a:bodyPr vert="horz" wrap="square" lIns="0" tIns="12065" rIns="0" bIns="0" rtlCol="0">
            <a:spAutoFit/>
          </a:bodyPr>
          <a:lstStyle/>
          <a:p>
            <a:pPr marL="12700">
              <a:lnSpc>
                <a:spcPct val="100000"/>
              </a:lnSpc>
              <a:spcBef>
                <a:spcPts val="95"/>
              </a:spcBef>
            </a:pPr>
            <a:r>
              <a:rPr spc="390" dirty="0">
                <a:solidFill>
                  <a:srgbClr val="094183"/>
                </a:solidFill>
                <a:latin typeface="Source Sans Pro SemiBold" panose="020B0503030403020204" pitchFamily="34" charset="0"/>
                <a:ea typeface="Source Sans Pro SemiBold" panose="020B0503030403020204" pitchFamily="34" charset="0"/>
              </a:rPr>
              <a:t>FAIRNESS</a:t>
            </a:r>
          </a:p>
        </p:txBody>
      </p:sp>
      <p:pic>
        <p:nvPicPr>
          <p:cNvPr id="4" name="object 4"/>
          <p:cNvPicPr/>
          <p:nvPr/>
        </p:nvPicPr>
        <p:blipFill>
          <a:blip r:embed="rId2" cstate="print"/>
          <a:stretch>
            <a:fillRect/>
          </a:stretch>
        </p:blipFill>
        <p:spPr>
          <a:xfrm>
            <a:off x="1099442" y="2238539"/>
            <a:ext cx="17905213" cy="3835329"/>
          </a:xfrm>
          <a:prstGeom prst="rect">
            <a:avLst/>
          </a:prstGeom>
        </p:spPr>
      </p:pic>
      <p:pic>
        <p:nvPicPr>
          <p:cNvPr id="5" name="object 5"/>
          <p:cNvPicPr/>
          <p:nvPr/>
        </p:nvPicPr>
        <p:blipFill>
          <a:blip r:embed="rId3" cstate="print"/>
          <a:stretch>
            <a:fillRect/>
          </a:stretch>
        </p:blipFill>
        <p:spPr>
          <a:xfrm>
            <a:off x="1099442" y="6363882"/>
            <a:ext cx="2879482" cy="3845231"/>
          </a:xfrm>
          <a:prstGeom prst="rect">
            <a:avLst/>
          </a:prstGeom>
        </p:spPr>
      </p:pic>
      <p:pic>
        <p:nvPicPr>
          <p:cNvPr id="6" name="object 6"/>
          <p:cNvPicPr/>
          <p:nvPr/>
        </p:nvPicPr>
        <p:blipFill>
          <a:blip r:embed="rId4" cstate="print"/>
          <a:stretch>
            <a:fillRect/>
          </a:stretch>
        </p:blipFill>
        <p:spPr>
          <a:xfrm>
            <a:off x="10114875" y="6363882"/>
            <a:ext cx="2879493" cy="3845231"/>
          </a:xfrm>
          <a:prstGeom prst="rect">
            <a:avLst/>
          </a:prstGeom>
        </p:spPr>
      </p:pic>
      <p:sp>
        <p:nvSpPr>
          <p:cNvPr id="7" name="object 7"/>
          <p:cNvSpPr txBox="1"/>
          <p:nvPr/>
        </p:nvSpPr>
        <p:spPr>
          <a:xfrm>
            <a:off x="4447897" y="6650810"/>
            <a:ext cx="4885055" cy="2501967"/>
          </a:xfrm>
          <a:prstGeom prst="rect">
            <a:avLst/>
          </a:prstGeom>
        </p:spPr>
        <p:txBody>
          <a:bodyPr vert="horz" wrap="square" lIns="0" tIns="148590" rIns="0" bIns="0" rtlCol="0">
            <a:spAutoFit/>
          </a:bodyPr>
          <a:lstStyle/>
          <a:p>
            <a:pPr marL="12700">
              <a:lnSpc>
                <a:spcPct val="100000"/>
              </a:lnSpc>
              <a:spcBef>
                <a:spcPts val="1170"/>
              </a:spcBef>
            </a:pPr>
            <a:r>
              <a:rPr sz="3300" b="1" spc="-15" dirty="0">
                <a:solidFill>
                  <a:srgbClr val="094183"/>
                </a:solidFill>
                <a:latin typeface="Source Sans Pro SemiBold" panose="020B0503030403020204" pitchFamily="34" charset="0"/>
                <a:ea typeface="Source Sans Pro SemiBold" panose="020B0503030403020204" pitchFamily="34" charset="0"/>
                <a:cs typeface="SourceSansPro-SemiBold"/>
              </a:rPr>
              <a:t>Vernon</a:t>
            </a:r>
            <a:r>
              <a:rPr sz="3300" b="1" spc="-35" dirty="0">
                <a:solidFill>
                  <a:srgbClr val="094183"/>
                </a:solidFill>
                <a:latin typeface="Source Sans Pro SemiBold" panose="020B0503030403020204" pitchFamily="34" charset="0"/>
                <a:ea typeface="Source Sans Pro SemiBold" panose="020B0503030403020204" pitchFamily="34" charset="0"/>
                <a:cs typeface="SourceSansPro-SemiBold"/>
              </a:rPr>
              <a:t> Prater</a:t>
            </a:r>
            <a:endParaRPr sz="3300" b="1" dirty="0">
              <a:latin typeface="Source Sans Pro SemiBold" panose="020B0503030403020204" pitchFamily="34" charset="0"/>
              <a:ea typeface="Source Sans Pro SemiBold" panose="020B0503030403020204" pitchFamily="34" charset="0"/>
              <a:cs typeface="SourceSansPro-SemiBold"/>
            </a:endParaRPr>
          </a:p>
          <a:p>
            <a:pPr marL="12700">
              <a:lnSpc>
                <a:spcPct val="100000"/>
              </a:lnSpc>
              <a:spcBef>
                <a:spcPts val="1070"/>
              </a:spcBef>
            </a:pPr>
            <a:r>
              <a:rPr sz="3300" spc="-5" dirty="0">
                <a:solidFill>
                  <a:srgbClr val="094183"/>
                </a:solidFill>
                <a:latin typeface="Source Sans Pro Light" panose="020B0403030403020204" pitchFamily="34" charset="0"/>
                <a:ea typeface="Source Sans Pro Light" panose="020B0403030403020204" pitchFamily="34" charset="0"/>
                <a:cs typeface="SourceSansPro-Light"/>
              </a:rPr>
              <a:t>Prior</a:t>
            </a:r>
            <a:r>
              <a:rPr sz="3300" spc="-3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Offenses:</a:t>
            </a:r>
            <a:endParaRPr sz="3300" dirty="0">
              <a:latin typeface="Source Sans Pro Light" panose="020B0403030403020204" pitchFamily="34" charset="0"/>
              <a:ea typeface="Source Sans Pro Light" panose="020B0403030403020204" pitchFamily="34" charset="0"/>
              <a:cs typeface="SourceSansPro-Light"/>
            </a:endParaRPr>
          </a:p>
          <a:p>
            <a:pPr marL="200660" indent="-188595">
              <a:lnSpc>
                <a:spcPct val="100000"/>
              </a:lnSpc>
              <a:spcBef>
                <a:spcPts val="655"/>
              </a:spcBef>
              <a:buChar char="•"/>
              <a:tabLst>
                <a:tab pos="201295" algn="l"/>
              </a:tabLst>
            </a:pPr>
            <a:r>
              <a:rPr sz="3300" spc="-5" dirty="0">
                <a:solidFill>
                  <a:srgbClr val="094183"/>
                </a:solidFill>
                <a:latin typeface="Source Sans Pro Light" panose="020B0403030403020204" pitchFamily="34" charset="0"/>
                <a:ea typeface="Source Sans Pro Light" panose="020B0403030403020204" pitchFamily="34" charset="0"/>
                <a:cs typeface="SourceSansPro-Light"/>
              </a:rPr>
              <a:t>2</a:t>
            </a:r>
            <a:r>
              <a:rPr sz="3300" spc="-3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armed</a:t>
            </a:r>
            <a:r>
              <a:rPr sz="3300" spc="-25"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robberies</a:t>
            </a:r>
            <a:endParaRPr sz="3300" dirty="0">
              <a:latin typeface="Source Sans Pro Light" panose="020B0403030403020204" pitchFamily="34" charset="0"/>
              <a:ea typeface="Source Sans Pro Light" panose="020B0403030403020204" pitchFamily="34" charset="0"/>
              <a:cs typeface="SourceSansPro-Light"/>
            </a:endParaRPr>
          </a:p>
          <a:p>
            <a:pPr marL="200660" indent="-188595">
              <a:lnSpc>
                <a:spcPct val="100000"/>
              </a:lnSpc>
              <a:spcBef>
                <a:spcPts val="655"/>
              </a:spcBef>
              <a:buChar char="•"/>
              <a:tabLst>
                <a:tab pos="201295" algn="l"/>
              </a:tabLst>
            </a:pPr>
            <a:r>
              <a:rPr sz="3300" spc="-5" dirty="0">
                <a:solidFill>
                  <a:srgbClr val="094183"/>
                </a:solidFill>
                <a:latin typeface="Source Sans Pro Light" panose="020B0403030403020204" pitchFamily="34" charset="0"/>
                <a:ea typeface="Source Sans Pro Light" panose="020B0403030403020204" pitchFamily="34" charset="0"/>
                <a:cs typeface="SourceSansPro-Light"/>
              </a:rPr>
              <a:t>1</a:t>
            </a:r>
            <a:r>
              <a:rPr sz="330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30" dirty="0">
                <a:solidFill>
                  <a:srgbClr val="094183"/>
                </a:solidFill>
                <a:latin typeface="Source Sans Pro Light" panose="020B0403030403020204" pitchFamily="34" charset="0"/>
                <a:ea typeface="Source Sans Pro Light" panose="020B0403030403020204" pitchFamily="34" charset="0"/>
                <a:cs typeface="SourceSansPro-Light"/>
              </a:rPr>
              <a:t>attempted</a:t>
            </a:r>
            <a:r>
              <a:rPr sz="330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armed</a:t>
            </a:r>
            <a:r>
              <a:rPr sz="330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10" dirty="0">
                <a:solidFill>
                  <a:srgbClr val="094183"/>
                </a:solidFill>
                <a:latin typeface="Source Sans Pro Light" panose="020B0403030403020204" pitchFamily="34" charset="0"/>
                <a:ea typeface="Source Sans Pro Light" panose="020B0403030403020204" pitchFamily="34" charset="0"/>
                <a:cs typeface="SourceSansPro-Light"/>
              </a:rPr>
              <a:t>robbery</a:t>
            </a:r>
            <a:endParaRPr sz="3300" dirty="0">
              <a:latin typeface="Source Sans Pro Light" panose="020B0403030403020204" pitchFamily="34" charset="0"/>
              <a:ea typeface="Source Sans Pro Light" panose="020B0403030403020204" pitchFamily="34" charset="0"/>
              <a:cs typeface="SourceSansPro-Light"/>
            </a:endParaRPr>
          </a:p>
        </p:txBody>
      </p:sp>
      <p:sp>
        <p:nvSpPr>
          <p:cNvPr id="8" name="object 8"/>
          <p:cNvSpPr txBox="1"/>
          <p:nvPr/>
        </p:nvSpPr>
        <p:spPr>
          <a:xfrm>
            <a:off x="13505647" y="6650810"/>
            <a:ext cx="4652645" cy="1904367"/>
          </a:xfrm>
          <a:prstGeom prst="rect">
            <a:avLst/>
          </a:prstGeom>
        </p:spPr>
        <p:txBody>
          <a:bodyPr vert="horz" wrap="square" lIns="0" tIns="148590" rIns="0" bIns="0" rtlCol="0">
            <a:spAutoFit/>
          </a:bodyPr>
          <a:lstStyle/>
          <a:p>
            <a:pPr marL="12700">
              <a:lnSpc>
                <a:spcPct val="100000"/>
              </a:lnSpc>
              <a:spcBef>
                <a:spcPts val="1170"/>
              </a:spcBef>
            </a:pPr>
            <a:r>
              <a:rPr sz="3300" b="1" spc="-5" dirty="0">
                <a:solidFill>
                  <a:srgbClr val="094183"/>
                </a:solidFill>
                <a:latin typeface="Source Sans Pro SemiBold" panose="020B0503030403020204" pitchFamily="34" charset="0"/>
                <a:ea typeface="Source Sans Pro SemiBold" panose="020B0503030403020204" pitchFamily="34" charset="0"/>
                <a:cs typeface="SourceSansPro-SemiBold"/>
              </a:rPr>
              <a:t>Brisha</a:t>
            </a:r>
            <a:r>
              <a:rPr sz="3300" b="1" spc="-30" dirty="0">
                <a:solidFill>
                  <a:srgbClr val="094183"/>
                </a:solidFill>
                <a:latin typeface="Source Sans Pro SemiBold" panose="020B0503030403020204" pitchFamily="34" charset="0"/>
                <a:ea typeface="Source Sans Pro SemiBold" panose="020B0503030403020204" pitchFamily="34" charset="0"/>
                <a:cs typeface="SourceSansPro-SemiBold"/>
              </a:rPr>
              <a:t> </a:t>
            </a:r>
            <a:r>
              <a:rPr sz="3300" b="1" spc="-10" dirty="0">
                <a:solidFill>
                  <a:srgbClr val="094183"/>
                </a:solidFill>
                <a:latin typeface="Source Sans Pro SemiBold" panose="020B0503030403020204" pitchFamily="34" charset="0"/>
                <a:ea typeface="Source Sans Pro SemiBold" panose="020B0503030403020204" pitchFamily="34" charset="0"/>
                <a:cs typeface="SourceSansPro-SemiBold"/>
              </a:rPr>
              <a:t>Borden</a:t>
            </a:r>
            <a:endParaRPr sz="3300" b="1" dirty="0">
              <a:latin typeface="Source Sans Pro SemiBold" panose="020B0503030403020204" pitchFamily="34" charset="0"/>
              <a:ea typeface="Source Sans Pro SemiBold" panose="020B0503030403020204" pitchFamily="34" charset="0"/>
              <a:cs typeface="SourceSansPro-SemiBold"/>
            </a:endParaRPr>
          </a:p>
          <a:p>
            <a:pPr marL="12700">
              <a:lnSpc>
                <a:spcPct val="100000"/>
              </a:lnSpc>
              <a:spcBef>
                <a:spcPts val="1070"/>
              </a:spcBef>
            </a:pPr>
            <a:r>
              <a:rPr sz="3300" spc="-5" dirty="0">
                <a:solidFill>
                  <a:srgbClr val="094183"/>
                </a:solidFill>
                <a:latin typeface="Source Sans Pro Light" panose="020B0403030403020204" pitchFamily="34" charset="0"/>
                <a:ea typeface="Source Sans Pro Light" panose="020B0403030403020204" pitchFamily="34" charset="0"/>
                <a:cs typeface="SourceSansPro-Light"/>
              </a:rPr>
              <a:t>Prior</a:t>
            </a:r>
            <a:r>
              <a:rPr sz="3300" spc="-3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Offenses:</a:t>
            </a:r>
            <a:endParaRPr sz="3300" dirty="0">
              <a:latin typeface="Source Sans Pro Light" panose="020B0403030403020204" pitchFamily="34" charset="0"/>
              <a:ea typeface="Source Sans Pro Light" panose="020B0403030403020204" pitchFamily="34" charset="0"/>
              <a:cs typeface="SourceSansPro-Light"/>
            </a:endParaRPr>
          </a:p>
          <a:p>
            <a:pPr marL="200660" indent="-188595">
              <a:lnSpc>
                <a:spcPct val="100000"/>
              </a:lnSpc>
              <a:spcBef>
                <a:spcPts val="655"/>
              </a:spcBef>
              <a:buChar char="•"/>
              <a:tabLst>
                <a:tab pos="201295" algn="l"/>
              </a:tabLst>
            </a:pPr>
            <a:r>
              <a:rPr sz="3300" spc="-5" dirty="0">
                <a:solidFill>
                  <a:srgbClr val="094183"/>
                </a:solidFill>
                <a:latin typeface="Source Sans Pro Light" panose="020B0403030403020204" pitchFamily="34" charset="0"/>
                <a:ea typeface="Source Sans Pro Light" panose="020B0403030403020204" pitchFamily="34" charset="0"/>
                <a:cs typeface="SourceSansPro-Light"/>
              </a:rPr>
              <a:t>4</a:t>
            </a:r>
            <a:r>
              <a:rPr sz="3300" spc="-35"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juvenile</a:t>
            </a:r>
            <a:r>
              <a:rPr sz="3300" spc="-35"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err="1">
                <a:solidFill>
                  <a:srgbClr val="094183"/>
                </a:solidFill>
                <a:latin typeface="Source Sans Pro Light" panose="020B0403030403020204" pitchFamily="34" charset="0"/>
                <a:ea typeface="Source Sans Pro Light" panose="020B0403030403020204" pitchFamily="34" charset="0"/>
                <a:cs typeface="SourceSansPro-Light"/>
              </a:rPr>
              <a:t>misdemeanours</a:t>
            </a:r>
            <a:endParaRPr sz="3300" dirty="0">
              <a:latin typeface="Source Sans Pro Light" panose="020B0403030403020204" pitchFamily="34" charset="0"/>
              <a:ea typeface="Source Sans Pro Light" panose="020B0403030403020204" pitchFamily="34" charset="0"/>
              <a:cs typeface="SourceSansPro-Light"/>
            </a:endParaRPr>
          </a:p>
        </p:txBody>
      </p:sp>
      <p:sp>
        <p:nvSpPr>
          <p:cNvPr id="9" name="object 7">
            <a:extLst>
              <a:ext uri="{FF2B5EF4-FFF2-40B4-BE49-F238E27FC236}">
                <a16:creationId xmlns:a16="http://schemas.microsoft.com/office/drawing/2014/main" id="{A43A4410-7A83-4043-8A94-1EC4417C3798}"/>
              </a:ext>
            </a:extLst>
          </p:cNvPr>
          <p:cNvSpPr txBox="1"/>
          <p:nvPr/>
        </p:nvSpPr>
        <p:spPr>
          <a:xfrm>
            <a:off x="4469610" y="9252709"/>
            <a:ext cx="4885055" cy="657872"/>
          </a:xfrm>
          <a:prstGeom prst="rect">
            <a:avLst/>
          </a:prstGeom>
        </p:spPr>
        <p:txBody>
          <a:bodyPr vert="horz" wrap="square" lIns="0" tIns="148590" rIns="0" bIns="0" rtlCol="0">
            <a:spAutoFit/>
          </a:bodyPr>
          <a:lstStyle/>
          <a:p>
            <a:pPr marL="12700">
              <a:lnSpc>
                <a:spcPct val="100000"/>
              </a:lnSpc>
              <a:spcBef>
                <a:spcPts val="1070"/>
              </a:spcBef>
            </a:pPr>
            <a:r>
              <a:rPr lang="en-AU" sz="3300" spc="-10" dirty="0">
                <a:solidFill>
                  <a:srgbClr val="094183"/>
                </a:solidFill>
                <a:latin typeface="Source Sans Pro Light" panose="020B0403030403020204" pitchFamily="34" charset="0"/>
                <a:ea typeface="Source Sans Pro Light" panose="020B0403030403020204" pitchFamily="34" charset="0"/>
                <a:cs typeface="SourceSansPro-Light"/>
              </a:rPr>
              <a:t>Risk</a:t>
            </a:r>
            <a:r>
              <a:rPr sz="3300" spc="-10" dirty="0">
                <a:solidFill>
                  <a:srgbClr val="094183"/>
                </a:solidFill>
                <a:latin typeface="Source Sans Pro Light" panose="020B0403030403020204" pitchFamily="34" charset="0"/>
                <a:ea typeface="Source Sans Pro Light" panose="020B0403030403020204" pitchFamily="34" charset="0"/>
                <a:cs typeface="SourceSansPro-Light"/>
              </a:rPr>
              <a:t>:</a:t>
            </a:r>
            <a:r>
              <a:rPr sz="3300" spc="-25"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15" dirty="0">
                <a:solidFill>
                  <a:srgbClr val="094183"/>
                </a:solidFill>
                <a:latin typeface="Source Sans Pro Light" panose="020B0403030403020204" pitchFamily="34" charset="0"/>
                <a:ea typeface="Source Sans Pro Light" panose="020B0403030403020204" pitchFamily="34" charset="0"/>
                <a:cs typeface="SourceSansPro-Light"/>
              </a:rPr>
              <a:t>Low</a:t>
            </a:r>
            <a:r>
              <a:rPr sz="330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(3)</a:t>
            </a:r>
            <a:endParaRPr sz="3300" dirty="0">
              <a:latin typeface="Source Sans Pro Light" panose="020B0403030403020204" pitchFamily="34" charset="0"/>
              <a:ea typeface="Source Sans Pro Light" panose="020B0403030403020204" pitchFamily="34" charset="0"/>
              <a:cs typeface="SourceSansPro-Light"/>
            </a:endParaRPr>
          </a:p>
        </p:txBody>
      </p:sp>
      <p:sp>
        <p:nvSpPr>
          <p:cNvPr id="10" name="object 8">
            <a:extLst>
              <a:ext uri="{FF2B5EF4-FFF2-40B4-BE49-F238E27FC236}">
                <a16:creationId xmlns:a16="http://schemas.microsoft.com/office/drawing/2014/main" id="{5C407351-FB6D-40DD-AE1F-B969C78E2689}"/>
              </a:ext>
            </a:extLst>
          </p:cNvPr>
          <p:cNvSpPr txBox="1"/>
          <p:nvPr/>
        </p:nvSpPr>
        <p:spPr>
          <a:xfrm>
            <a:off x="13494877" y="9252709"/>
            <a:ext cx="4652645" cy="657872"/>
          </a:xfrm>
          <a:prstGeom prst="rect">
            <a:avLst/>
          </a:prstGeom>
        </p:spPr>
        <p:txBody>
          <a:bodyPr vert="horz" wrap="square" lIns="0" tIns="148590" rIns="0" bIns="0" rtlCol="0">
            <a:spAutoFit/>
          </a:bodyPr>
          <a:lstStyle/>
          <a:p>
            <a:pPr marL="12700">
              <a:lnSpc>
                <a:spcPct val="100000"/>
              </a:lnSpc>
              <a:spcBef>
                <a:spcPts val="1070"/>
              </a:spcBef>
            </a:pPr>
            <a:r>
              <a:rPr lang="en-AU" sz="3300" spc="-10" dirty="0">
                <a:solidFill>
                  <a:srgbClr val="094183"/>
                </a:solidFill>
                <a:latin typeface="Source Sans Pro Light" panose="020B0403030403020204" pitchFamily="34" charset="0"/>
                <a:ea typeface="Source Sans Pro Light" panose="020B0403030403020204" pitchFamily="34" charset="0"/>
                <a:cs typeface="SourceSansPro-Light"/>
              </a:rPr>
              <a:t>Risk</a:t>
            </a:r>
            <a:r>
              <a:rPr sz="3300" spc="-10" dirty="0">
                <a:solidFill>
                  <a:srgbClr val="094183"/>
                </a:solidFill>
                <a:latin typeface="Source Sans Pro Light" panose="020B0403030403020204" pitchFamily="34" charset="0"/>
                <a:ea typeface="Source Sans Pro Light" panose="020B0403030403020204" pitchFamily="34" charset="0"/>
                <a:cs typeface="SourceSansPro-Light"/>
              </a:rPr>
              <a:t>:</a:t>
            </a:r>
            <a:r>
              <a:rPr sz="330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High</a:t>
            </a:r>
            <a:r>
              <a:rPr sz="330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3300" spc="-5" dirty="0">
                <a:solidFill>
                  <a:srgbClr val="094183"/>
                </a:solidFill>
                <a:latin typeface="Source Sans Pro Light" panose="020B0403030403020204" pitchFamily="34" charset="0"/>
                <a:ea typeface="Source Sans Pro Light" panose="020B0403030403020204" pitchFamily="34" charset="0"/>
                <a:cs typeface="SourceSansPro-Light"/>
              </a:rPr>
              <a:t>(8)</a:t>
            </a:r>
            <a:endParaRPr sz="3300" dirty="0">
              <a:latin typeface="Source Sans Pro Light" panose="020B0403030403020204" pitchFamily="34" charset="0"/>
              <a:ea typeface="Source Sans Pro Light" panose="020B0403030403020204" pitchFamily="34" charset="0"/>
              <a:cs typeface="SourceSansPro-Ligh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6742" y="929679"/>
            <a:ext cx="3086735" cy="779780"/>
          </a:xfrm>
          <a:prstGeom prst="rect">
            <a:avLst/>
          </a:prstGeom>
        </p:spPr>
        <p:txBody>
          <a:bodyPr vert="horz" wrap="square" lIns="0" tIns="12065" rIns="0" bIns="0" rtlCol="0">
            <a:spAutoFit/>
          </a:bodyPr>
          <a:lstStyle/>
          <a:p>
            <a:pPr marL="12700">
              <a:lnSpc>
                <a:spcPct val="100000"/>
              </a:lnSpc>
              <a:spcBef>
                <a:spcPts val="95"/>
              </a:spcBef>
            </a:pPr>
            <a:r>
              <a:rPr sz="4950" b="1" spc="390" dirty="0">
                <a:solidFill>
                  <a:srgbClr val="094183"/>
                </a:solidFill>
                <a:latin typeface="Source Sans Pro SemiBold" panose="020B0503030403020204" pitchFamily="34" charset="0"/>
                <a:ea typeface="Source Sans Pro SemiBold" panose="020B0503030403020204" pitchFamily="34" charset="0"/>
                <a:cs typeface="SourceSansPro-SemiBold"/>
              </a:rPr>
              <a:t>FAIRNESS</a:t>
            </a:r>
            <a:endParaRPr sz="4950" b="1" dirty="0">
              <a:latin typeface="Source Sans Pro SemiBold" panose="020B0503030403020204" pitchFamily="34" charset="0"/>
              <a:ea typeface="Source Sans Pro SemiBold" panose="020B0503030403020204" pitchFamily="34" charset="0"/>
              <a:cs typeface="SourceSansPro-SemiBold"/>
            </a:endParaRPr>
          </a:p>
        </p:txBody>
      </p:sp>
      <p:sp>
        <p:nvSpPr>
          <p:cNvPr id="3" name="object 3"/>
          <p:cNvSpPr txBox="1"/>
          <p:nvPr/>
        </p:nvSpPr>
        <p:spPr>
          <a:xfrm>
            <a:off x="1086742" y="3222803"/>
            <a:ext cx="6870065" cy="2823849"/>
          </a:xfrm>
          <a:prstGeom prst="rect">
            <a:avLst/>
          </a:prstGeom>
        </p:spPr>
        <p:txBody>
          <a:bodyPr vert="horz" wrap="square" lIns="0" tIns="104139" rIns="0" bIns="0" rtlCol="0">
            <a:spAutoFit/>
          </a:bodyPr>
          <a:lstStyle/>
          <a:p>
            <a:pPr marL="12700" marR="5080">
              <a:lnSpc>
                <a:spcPts val="5280"/>
              </a:lnSpc>
              <a:spcBef>
                <a:spcPts val="819"/>
              </a:spcBef>
            </a:pPr>
            <a:r>
              <a:rPr sz="4950" spc="-10" dirty="0">
                <a:solidFill>
                  <a:srgbClr val="094183"/>
                </a:solidFill>
                <a:latin typeface="Source Sans Pro" panose="020B0503030403020204" pitchFamily="34" charset="0"/>
                <a:ea typeface="Source Sans Pro" panose="020B0503030403020204" pitchFamily="34" charset="0"/>
                <a:cs typeface="SourceSansPro-Light"/>
              </a:rPr>
              <a:t>Amazon</a:t>
            </a:r>
            <a:r>
              <a:rPr sz="4950" spc="-15" dirty="0">
                <a:solidFill>
                  <a:srgbClr val="094183"/>
                </a:solidFill>
                <a:latin typeface="Source Sans Pro" panose="020B0503030403020204" pitchFamily="34" charset="0"/>
                <a:ea typeface="Source Sans Pro" panose="020B0503030403020204" pitchFamily="34" charset="0"/>
                <a:cs typeface="SourceSansPro-Light"/>
              </a:rPr>
              <a:t> drops</a:t>
            </a:r>
            <a:r>
              <a:rPr sz="4950" spc="-10" dirty="0">
                <a:solidFill>
                  <a:srgbClr val="094183"/>
                </a:solidFill>
                <a:latin typeface="Source Sans Pro" panose="020B0503030403020204" pitchFamily="34" charset="0"/>
                <a:ea typeface="Source Sans Pro" panose="020B0503030403020204" pitchFamily="34" charset="0"/>
                <a:cs typeface="SourceSansPro-Light"/>
              </a:rPr>
              <a:t> </a:t>
            </a:r>
            <a:r>
              <a:rPr sz="4950" spc="-20" dirty="0">
                <a:solidFill>
                  <a:srgbClr val="094183"/>
                </a:solidFill>
                <a:latin typeface="Source Sans Pro" panose="020B0503030403020204" pitchFamily="34" charset="0"/>
                <a:ea typeface="Source Sans Pro" panose="020B0503030403020204" pitchFamily="34" charset="0"/>
                <a:cs typeface="SourceSansPro-Light"/>
              </a:rPr>
              <a:t>secret</a:t>
            </a:r>
            <a:r>
              <a:rPr sz="4950" spc="-10" dirty="0">
                <a:solidFill>
                  <a:srgbClr val="094183"/>
                </a:solidFill>
                <a:latin typeface="Source Sans Pro" panose="020B0503030403020204" pitchFamily="34" charset="0"/>
                <a:ea typeface="Source Sans Pro" panose="020B0503030403020204" pitchFamily="34" charset="0"/>
                <a:cs typeface="SourceSansPro-Light"/>
              </a:rPr>
              <a:t> </a:t>
            </a:r>
            <a:r>
              <a:rPr sz="4950" spc="-5" dirty="0">
                <a:solidFill>
                  <a:srgbClr val="094183"/>
                </a:solidFill>
                <a:latin typeface="Source Sans Pro" panose="020B0503030403020204" pitchFamily="34" charset="0"/>
                <a:ea typeface="Source Sans Pro" panose="020B0503030403020204" pitchFamily="34" charset="0"/>
                <a:cs typeface="SourceSansPro-Light"/>
              </a:rPr>
              <a:t>AI </a:t>
            </a:r>
            <a:r>
              <a:rPr sz="4950" dirty="0">
                <a:solidFill>
                  <a:srgbClr val="094183"/>
                </a:solidFill>
                <a:latin typeface="Source Sans Pro" panose="020B0503030403020204" pitchFamily="34" charset="0"/>
                <a:ea typeface="Source Sans Pro" panose="020B0503030403020204" pitchFamily="34" charset="0"/>
                <a:cs typeface="SourceSansPro-Light"/>
              </a:rPr>
              <a:t> </a:t>
            </a:r>
            <a:r>
              <a:rPr sz="4950" spc="-10" dirty="0">
                <a:solidFill>
                  <a:srgbClr val="094183"/>
                </a:solidFill>
                <a:latin typeface="Source Sans Pro" panose="020B0503030403020204" pitchFamily="34" charset="0"/>
                <a:ea typeface="Source Sans Pro" panose="020B0503030403020204" pitchFamily="34" charset="0"/>
                <a:cs typeface="SourceSansPro-Light"/>
              </a:rPr>
              <a:t>recruiting </a:t>
            </a:r>
            <a:r>
              <a:rPr sz="4950" spc="-15" dirty="0">
                <a:solidFill>
                  <a:srgbClr val="094183"/>
                </a:solidFill>
                <a:latin typeface="Source Sans Pro" panose="020B0503030403020204" pitchFamily="34" charset="0"/>
                <a:ea typeface="Source Sans Pro" panose="020B0503030403020204" pitchFamily="34" charset="0"/>
                <a:cs typeface="SourceSansPro-Light"/>
              </a:rPr>
              <a:t>tool that </a:t>
            </a:r>
            <a:r>
              <a:rPr sz="4950" spc="-5" dirty="0">
                <a:solidFill>
                  <a:srgbClr val="094183"/>
                </a:solidFill>
                <a:latin typeface="Source Sans Pro" panose="020B0503030403020204" pitchFamily="34" charset="0"/>
                <a:ea typeface="Source Sans Pro" panose="020B0503030403020204" pitchFamily="34" charset="0"/>
                <a:cs typeface="SourceSansPro-Light"/>
              </a:rPr>
              <a:t>showed </a:t>
            </a:r>
            <a:r>
              <a:rPr sz="4950" spc="-980" dirty="0">
                <a:solidFill>
                  <a:srgbClr val="094183"/>
                </a:solidFill>
                <a:latin typeface="Source Sans Pro" panose="020B0503030403020204" pitchFamily="34" charset="0"/>
                <a:ea typeface="Source Sans Pro" panose="020B0503030403020204" pitchFamily="34" charset="0"/>
                <a:cs typeface="SourceSansPro-Light"/>
              </a:rPr>
              <a:t> </a:t>
            </a:r>
            <a:r>
              <a:rPr sz="4950" spc="-5" dirty="0">
                <a:solidFill>
                  <a:srgbClr val="094183"/>
                </a:solidFill>
                <a:latin typeface="Source Sans Pro" panose="020B0503030403020204" pitchFamily="34" charset="0"/>
                <a:ea typeface="Source Sans Pro" panose="020B0503030403020204" pitchFamily="34" charset="0"/>
                <a:cs typeface="SourceSansPro-Light"/>
              </a:rPr>
              <a:t>bias</a:t>
            </a:r>
            <a:r>
              <a:rPr sz="4950" spc="-10" dirty="0">
                <a:solidFill>
                  <a:srgbClr val="094183"/>
                </a:solidFill>
                <a:latin typeface="Source Sans Pro" panose="020B0503030403020204" pitchFamily="34" charset="0"/>
                <a:ea typeface="Source Sans Pro" panose="020B0503030403020204" pitchFamily="34" charset="0"/>
                <a:cs typeface="SourceSansPro-Light"/>
              </a:rPr>
              <a:t> </a:t>
            </a:r>
            <a:r>
              <a:rPr sz="4950" spc="-30" dirty="0">
                <a:solidFill>
                  <a:srgbClr val="094183"/>
                </a:solidFill>
                <a:latin typeface="Source Sans Pro" panose="020B0503030403020204" pitchFamily="34" charset="0"/>
                <a:ea typeface="Source Sans Pro" panose="020B0503030403020204" pitchFamily="34" charset="0"/>
                <a:cs typeface="SourceSansPro-Light"/>
              </a:rPr>
              <a:t>against</a:t>
            </a:r>
            <a:r>
              <a:rPr sz="4950" spc="-10" dirty="0">
                <a:solidFill>
                  <a:srgbClr val="094183"/>
                </a:solidFill>
                <a:latin typeface="Source Sans Pro" panose="020B0503030403020204" pitchFamily="34" charset="0"/>
                <a:ea typeface="Source Sans Pro" panose="020B0503030403020204" pitchFamily="34" charset="0"/>
                <a:cs typeface="SourceSansPro-Light"/>
              </a:rPr>
              <a:t> </a:t>
            </a:r>
            <a:r>
              <a:rPr sz="4950" spc="-5" dirty="0">
                <a:solidFill>
                  <a:srgbClr val="094183"/>
                </a:solidFill>
                <a:latin typeface="Source Sans Pro" panose="020B0503030403020204" pitchFamily="34" charset="0"/>
                <a:ea typeface="Source Sans Pro" panose="020B0503030403020204" pitchFamily="34" charset="0"/>
                <a:cs typeface="SourceSansPro-Light"/>
              </a:rPr>
              <a:t>women</a:t>
            </a:r>
            <a:endParaRPr sz="4950" dirty="0">
              <a:latin typeface="Source Sans Pro" panose="020B0503030403020204" pitchFamily="34" charset="0"/>
              <a:ea typeface="Source Sans Pro" panose="020B0503030403020204" pitchFamily="34" charset="0"/>
              <a:cs typeface="SourceSansPro-Light"/>
            </a:endParaRPr>
          </a:p>
        </p:txBody>
      </p:sp>
      <p:sp>
        <p:nvSpPr>
          <p:cNvPr id="4" name="object 4"/>
          <p:cNvSpPr/>
          <p:nvPr/>
        </p:nvSpPr>
        <p:spPr>
          <a:xfrm>
            <a:off x="1099442" y="6188075"/>
            <a:ext cx="6911340" cy="0"/>
          </a:xfrm>
          <a:custGeom>
            <a:avLst/>
            <a:gdLst/>
            <a:ahLst/>
            <a:cxnLst/>
            <a:rect l="l" t="t" r="r" b="b"/>
            <a:pathLst>
              <a:path w="6911340">
                <a:moveTo>
                  <a:pt x="0" y="0"/>
                </a:moveTo>
                <a:lnTo>
                  <a:pt x="6910784" y="0"/>
                </a:lnTo>
              </a:path>
            </a:pathLst>
          </a:custGeom>
          <a:ln w="10470">
            <a:solidFill>
              <a:srgbClr val="44C3CF"/>
            </a:solidFill>
          </a:ln>
        </p:spPr>
        <p:txBody>
          <a:bodyPr wrap="square" lIns="0" tIns="0" rIns="0" bIns="0" rtlCol="0"/>
          <a:lstStyle/>
          <a:p>
            <a:endParaRP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929679"/>
            <a:ext cx="6604000" cy="1464502"/>
          </a:xfrm>
          <a:prstGeom prst="rect">
            <a:avLst/>
          </a:prstGeom>
        </p:spPr>
        <p:txBody>
          <a:bodyPr vert="horz" wrap="square" lIns="0" tIns="104139" rIns="0" bIns="0" rtlCol="0">
            <a:spAutoFit/>
          </a:bodyPr>
          <a:lstStyle/>
          <a:p>
            <a:pPr marL="12700" marR="5080">
              <a:lnSpc>
                <a:spcPts val="5280"/>
              </a:lnSpc>
              <a:spcBef>
                <a:spcPts val="819"/>
              </a:spcBef>
              <a:tabLst>
                <a:tab pos="5247005" algn="l"/>
              </a:tabLst>
            </a:pPr>
            <a:r>
              <a:rPr spc="420" dirty="0">
                <a:latin typeface="Source Sans Pro SemiBold" panose="020B0503030403020204" pitchFamily="34" charset="0"/>
                <a:ea typeface="Source Sans Pro SemiBold" panose="020B0503030403020204" pitchFamily="34" charset="0"/>
              </a:rPr>
              <a:t>TRANSPARENCY	</a:t>
            </a:r>
            <a:r>
              <a:rPr spc="320" dirty="0">
                <a:latin typeface="Source Sans Pro SemiBold" panose="020B0503030403020204" pitchFamily="34" charset="0"/>
                <a:ea typeface="Source Sans Pro SemiBold" panose="020B0503030403020204" pitchFamily="34" charset="0"/>
              </a:rPr>
              <a:t>AND </a:t>
            </a:r>
            <a:r>
              <a:rPr spc="-975" dirty="0">
                <a:latin typeface="Source Sans Pro SemiBold" panose="020B0503030403020204" pitchFamily="34" charset="0"/>
                <a:ea typeface="Source Sans Pro SemiBold" panose="020B0503030403020204" pitchFamily="34" charset="0"/>
              </a:rPr>
              <a:t> </a:t>
            </a:r>
            <a:r>
              <a:rPr spc="445" dirty="0">
                <a:solidFill>
                  <a:srgbClr val="44C3CF"/>
                </a:solidFill>
                <a:latin typeface="Source Sans Pro SemiBold" panose="020B0503030403020204" pitchFamily="34" charset="0"/>
                <a:ea typeface="Source Sans Pro SemiBold" panose="020B0503030403020204" pitchFamily="34" charset="0"/>
              </a:rPr>
              <a:t>EXPLAINABILITY</a:t>
            </a:r>
          </a:p>
        </p:txBody>
      </p:sp>
      <p:sp>
        <p:nvSpPr>
          <p:cNvPr id="4" name="object 4"/>
          <p:cNvSpPr txBox="1"/>
          <p:nvPr/>
        </p:nvSpPr>
        <p:spPr>
          <a:xfrm>
            <a:off x="6773982" y="3275158"/>
            <a:ext cx="6682105" cy="1772285"/>
          </a:xfrm>
          <a:prstGeom prst="rect">
            <a:avLst/>
          </a:prstGeom>
        </p:spPr>
        <p:txBody>
          <a:bodyPr vert="horz" wrap="square" lIns="0" tIns="13335" rIns="0" bIns="0" rtlCol="0">
            <a:spAutoFit/>
          </a:bodyPr>
          <a:lstStyle/>
          <a:p>
            <a:pPr algn="ctr">
              <a:lnSpc>
                <a:spcPct val="100000"/>
              </a:lnSpc>
              <a:spcBef>
                <a:spcPts val="105"/>
              </a:spcBef>
            </a:pPr>
            <a:r>
              <a:rPr sz="3950" b="1" spc="365" dirty="0">
                <a:solidFill>
                  <a:srgbClr val="F37051"/>
                </a:solidFill>
                <a:latin typeface="Source Sans Pro SemiBold" panose="020B0503030403020204" pitchFamily="34" charset="0"/>
                <a:ea typeface="Source Sans Pro SemiBold" panose="020B0503030403020204" pitchFamily="34" charset="0"/>
                <a:cs typeface="SourceSansPro-SemiBold"/>
              </a:rPr>
              <a:t>EXPLAINABILITY</a:t>
            </a:r>
            <a:endParaRPr sz="3950" b="1" dirty="0">
              <a:latin typeface="Source Sans Pro SemiBold" panose="020B0503030403020204" pitchFamily="34" charset="0"/>
              <a:ea typeface="Source Sans Pro SemiBold" panose="020B0503030403020204" pitchFamily="34" charset="0"/>
              <a:cs typeface="SourceSansPro-SemiBold"/>
            </a:endParaRPr>
          </a:p>
          <a:p>
            <a:pPr marL="12065" marR="5080" algn="ctr">
              <a:lnSpc>
                <a:spcPts val="4220"/>
              </a:lnSpc>
              <a:spcBef>
                <a:spcPts val="615"/>
              </a:spcBef>
            </a:pPr>
            <a:r>
              <a:rPr sz="3950" spc="-10" dirty="0">
                <a:solidFill>
                  <a:srgbClr val="FFFFFF"/>
                </a:solidFill>
                <a:latin typeface="Source Sans Pro Light" panose="020B0403030403020204" pitchFamily="34" charset="0"/>
                <a:ea typeface="Source Sans Pro Light" panose="020B0403030403020204" pitchFamily="34" charset="0"/>
                <a:cs typeface="SourceSansPro-Light"/>
              </a:rPr>
              <a:t>Understanding</a:t>
            </a:r>
            <a:r>
              <a:rPr sz="3950" spc="-30"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spc="-10" dirty="0">
                <a:solidFill>
                  <a:srgbClr val="FFFFFF"/>
                </a:solidFill>
                <a:latin typeface="Source Sans Pro Light" panose="020B0403030403020204" pitchFamily="34" charset="0"/>
                <a:ea typeface="Source Sans Pro Light" panose="020B0403030403020204" pitchFamily="34" charset="0"/>
                <a:cs typeface="SourceSansPro-Light"/>
              </a:rPr>
              <a:t>reasoning</a:t>
            </a:r>
            <a:r>
              <a:rPr sz="3950" spc="-2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behind </a:t>
            </a:r>
            <a:r>
              <a:rPr sz="3950" spc="-77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spc="-15" dirty="0">
                <a:solidFill>
                  <a:srgbClr val="FFFFFF"/>
                </a:solidFill>
                <a:latin typeface="Source Sans Pro Light" panose="020B0403030403020204" pitchFamily="34" charset="0"/>
                <a:ea typeface="Source Sans Pro Light" panose="020B0403030403020204" pitchFamily="34" charset="0"/>
                <a:cs typeface="SourceSansPro-Light"/>
              </a:rPr>
              <a:t>each</a:t>
            </a:r>
            <a:r>
              <a:rPr sz="3950" spc="-5" dirty="0">
                <a:solidFill>
                  <a:srgbClr val="FFFFFF"/>
                </a:solidFill>
                <a:latin typeface="Source Sans Pro Light" panose="020B0403030403020204" pitchFamily="34" charset="0"/>
                <a:ea typeface="Source Sans Pro Light" panose="020B0403030403020204" pitchFamily="34" charset="0"/>
                <a:cs typeface="SourceSansPro-Light"/>
              </a:rPr>
              <a:t> decision</a:t>
            </a:r>
            <a:endParaRPr sz="3950" dirty="0">
              <a:latin typeface="Source Sans Pro Light" panose="020B0403030403020204" pitchFamily="34" charset="0"/>
              <a:ea typeface="Source Sans Pro Light" panose="020B0403030403020204" pitchFamily="34" charset="0"/>
              <a:cs typeface="SourceSansPro-Light"/>
            </a:endParaRPr>
          </a:p>
        </p:txBody>
      </p:sp>
      <p:sp>
        <p:nvSpPr>
          <p:cNvPr id="5" name="object 5"/>
          <p:cNvSpPr txBox="1"/>
          <p:nvPr/>
        </p:nvSpPr>
        <p:spPr>
          <a:xfrm>
            <a:off x="14388548" y="5180858"/>
            <a:ext cx="3347720" cy="628650"/>
          </a:xfrm>
          <a:prstGeom prst="rect">
            <a:avLst/>
          </a:prstGeom>
        </p:spPr>
        <p:txBody>
          <a:bodyPr vert="horz" wrap="square" lIns="0" tIns="13335" rIns="0" bIns="0" rtlCol="0">
            <a:spAutoFit/>
          </a:bodyPr>
          <a:lstStyle/>
          <a:p>
            <a:pPr marL="12700">
              <a:lnSpc>
                <a:spcPct val="100000"/>
              </a:lnSpc>
              <a:spcBef>
                <a:spcPts val="105"/>
              </a:spcBef>
            </a:pPr>
            <a:r>
              <a:rPr sz="3950" b="1" spc="345" dirty="0">
                <a:solidFill>
                  <a:srgbClr val="EEEDED"/>
                </a:solidFill>
                <a:latin typeface="Source Sans Pro SemiBold" panose="020B0503030403020204" pitchFamily="34" charset="0"/>
                <a:ea typeface="Source Sans Pro SemiBold" panose="020B0503030403020204" pitchFamily="34" charset="0"/>
                <a:cs typeface="SourceSansPro-SemiBold"/>
              </a:rPr>
              <a:t>PROVABILITY</a:t>
            </a:r>
            <a:endParaRPr sz="3950" b="1" dirty="0">
              <a:latin typeface="Source Sans Pro SemiBold" panose="020B0503030403020204" pitchFamily="34" charset="0"/>
              <a:ea typeface="Source Sans Pro SemiBold" panose="020B0503030403020204" pitchFamily="34" charset="0"/>
              <a:cs typeface="SourceSansPro-SemiBold"/>
            </a:endParaRPr>
          </a:p>
        </p:txBody>
      </p:sp>
      <p:sp>
        <p:nvSpPr>
          <p:cNvPr id="6" name="object 6"/>
          <p:cNvSpPr txBox="1"/>
          <p:nvPr/>
        </p:nvSpPr>
        <p:spPr>
          <a:xfrm>
            <a:off x="13729898" y="5788202"/>
            <a:ext cx="4665345" cy="1165225"/>
          </a:xfrm>
          <a:prstGeom prst="rect">
            <a:avLst/>
          </a:prstGeom>
        </p:spPr>
        <p:txBody>
          <a:bodyPr vert="horz" wrap="square" lIns="0" tIns="86360" rIns="0" bIns="0" rtlCol="0">
            <a:spAutoFit/>
          </a:bodyPr>
          <a:lstStyle/>
          <a:p>
            <a:pPr marL="605790" marR="5080" indent="-593725">
              <a:lnSpc>
                <a:spcPts val="4220"/>
              </a:lnSpc>
              <a:spcBef>
                <a:spcPts val="680"/>
              </a:spcBef>
            </a:pPr>
            <a:r>
              <a:rPr sz="3950" spc="-10" dirty="0">
                <a:solidFill>
                  <a:srgbClr val="FFFFFF"/>
                </a:solidFill>
                <a:latin typeface="Source Sans Pro Light" panose="020B0403030403020204" pitchFamily="34" charset="0"/>
                <a:ea typeface="Source Sans Pro Light" panose="020B0403030403020204" pitchFamily="34" charset="0"/>
                <a:cs typeface="SourceSansPro-Light"/>
              </a:rPr>
              <a:t>Mathematical</a:t>
            </a:r>
            <a:r>
              <a:rPr sz="3950" spc="-6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spc="-15" dirty="0">
                <a:solidFill>
                  <a:srgbClr val="FFFFFF"/>
                </a:solidFill>
                <a:latin typeface="Source Sans Pro Light" panose="020B0403030403020204" pitchFamily="34" charset="0"/>
                <a:ea typeface="Source Sans Pro Light" panose="020B0403030403020204" pitchFamily="34" charset="0"/>
                <a:cs typeface="SourceSansPro-Light"/>
              </a:rPr>
              <a:t>certainty </a:t>
            </a:r>
            <a:r>
              <a:rPr sz="3950" spc="-77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behind</a:t>
            </a:r>
            <a:r>
              <a:rPr sz="3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decisions</a:t>
            </a:r>
            <a:endParaRPr sz="3950" dirty="0">
              <a:latin typeface="Source Sans Pro Light" panose="020B0403030403020204" pitchFamily="34" charset="0"/>
              <a:ea typeface="Source Sans Pro Light" panose="020B0403030403020204" pitchFamily="34" charset="0"/>
              <a:cs typeface="SourceSansPro-Light"/>
            </a:endParaRPr>
          </a:p>
        </p:txBody>
      </p:sp>
      <p:sp>
        <p:nvSpPr>
          <p:cNvPr id="7" name="object 7"/>
          <p:cNvSpPr txBox="1"/>
          <p:nvPr/>
        </p:nvSpPr>
        <p:spPr>
          <a:xfrm>
            <a:off x="2035755" y="5180858"/>
            <a:ext cx="4012565" cy="628650"/>
          </a:xfrm>
          <a:prstGeom prst="rect">
            <a:avLst/>
          </a:prstGeom>
        </p:spPr>
        <p:txBody>
          <a:bodyPr vert="horz" wrap="square" lIns="0" tIns="13335" rIns="0" bIns="0" rtlCol="0">
            <a:spAutoFit/>
          </a:bodyPr>
          <a:lstStyle/>
          <a:p>
            <a:pPr marL="12700">
              <a:lnSpc>
                <a:spcPct val="100000"/>
              </a:lnSpc>
              <a:spcBef>
                <a:spcPts val="105"/>
              </a:spcBef>
            </a:pPr>
            <a:r>
              <a:rPr sz="3950" b="1" spc="340" dirty="0">
                <a:solidFill>
                  <a:srgbClr val="44C3CF"/>
                </a:solidFill>
                <a:latin typeface="Source Sans Pro SemiBold" panose="020B0503030403020204" pitchFamily="34" charset="0"/>
                <a:ea typeface="Source Sans Pro SemiBold" panose="020B0503030403020204" pitchFamily="34" charset="0"/>
                <a:cs typeface="SourceSansPro-SemiBold"/>
              </a:rPr>
              <a:t>TRANSPARENCY</a:t>
            </a:r>
            <a:endParaRPr sz="3950" b="1" dirty="0">
              <a:latin typeface="Source Sans Pro SemiBold" panose="020B0503030403020204" pitchFamily="34" charset="0"/>
              <a:ea typeface="Source Sans Pro SemiBold" panose="020B0503030403020204" pitchFamily="34" charset="0"/>
              <a:cs typeface="SourceSansPro-SemiBold"/>
            </a:endParaRPr>
          </a:p>
        </p:txBody>
      </p:sp>
      <p:sp>
        <p:nvSpPr>
          <p:cNvPr id="8" name="object 8"/>
          <p:cNvSpPr txBox="1"/>
          <p:nvPr/>
        </p:nvSpPr>
        <p:spPr>
          <a:xfrm>
            <a:off x="1321330" y="5788202"/>
            <a:ext cx="5441315" cy="1165225"/>
          </a:xfrm>
          <a:prstGeom prst="rect">
            <a:avLst/>
          </a:prstGeom>
        </p:spPr>
        <p:txBody>
          <a:bodyPr vert="horz" wrap="square" lIns="0" tIns="86360" rIns="0" bIns="0" rtlCol="0">
            <a:spAutoFit/>
          </a:bodyPr>
          <a:lstStyle/>
          <a:p>
            <a:pPr marL="1056005" marR="5080" indent="-1043940">
              <a:lnSpc>
                <a:spcPts val="4220"/>
              </a:lnSpc>
              <a:spcBef>
                <a:spcPts val="680"/>
              </a:spcBef>
            </a:pPr>
            <a:r>
              <a:rPr sz="3950" spc="-10" dirty="0">
                <a:solidFill>
                  <a:srgbClr val="FFFFFF"/>
                </a:solidFill>
                <a:latin typeface="Source Sans Pro Light" panose="020B0403030403020204" pitchFamily="34" charset="0"/>
                <a:ea typeface="Source Sans Pro Light" panose="020B0403030403020204" pitchFamily="34" charset="0"/>
                <a:cs typeface="SourceSansPro-Light"/>
              </a:rPr>
              <a:t>Understanding</a:t>
            </a:r>
            <a:r>
              <a:rPr sz="3950" spc="-2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of</a:t>
            </a:r>
            <a:r>
              <a:rPr sz="3950" spc="-20"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AI</a:t>
            </a:r>
            <a:r>
              <a:rPr sz="3950" spc="-20"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model </a:t>
            </a:r>
            <a:r>
              <a:rPr sz="3950" spc="-77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decision</a:t>
            </a:r>
            <a:r>
              <a:rPr sz="3950" spc="-5" dirty="0">
                <a:solidFill>
                  <a:srgbClr val="FFFFFF"/>
                </a:solidFill>
                <a:latin typeface="Source Sans Pro Light" panose="020B0403030403020204" pitchFamily="34" charset="0"/>
                <a:ea typeface="Source Sans Pro Light" panose="020B0403030403020204" pitchFamily="34" charset="0"/>
                <a:cs typeface="SourceSansPro-Light"/>
              </a:rPr>
              <a:t> </a:t>
            </a:r>
            <a:r>
              <a:rPr sz="3950" dirty="0">
                <a:solidFill>
                  <a:srgbClr val="FFFFFF"/>
                </a:solidFill>
                <a:latin typeface="Source Sans Pro Light" panose="020B0403030403020204" pitchFamily="34" charset="0"/>
                <a:ea typeface="Source Sans Pro Light" panose="020B0403030403020204" pitchFamily="34" charset="0"/>
                <a:cs typeface="SourceSansPro-Light"/>
              </a:rPr>
              <a:t>making</a:t>
            </a:r>
            <a:endParaRPr sz="3950" dirty="0">
              <a:latin typeface="Source Sans Pro Light" panose="020B0403030403020204" pitchFamily="34" charset="0"/>
              <a:ea typeface="Source Sans Pro Light" panose="020B0403030403020204" pitchFamily="34" charset="0"/>
              <a:cs typeface="SourceSansPro-Light"/>
            </a:endParaRPr>
          </a:p>
        </p:txBody>
      </p:sp>
      <p:grpSp>
        <p:nvGrpSpPr>
          <p:cNvPr id="9" name="object 9"/>
          <p:cNvGrpSpPr/>
          <p:nvPr/>
        </p:nvGrpSpPr>
        <p:grpSpPr>
          <a:xfrm>
            <a:off x="6295623" y="5088850"/>
            <a:ext cx="7513320" cy="5120640"/>
            <a:chOff x="6295623" y="5088850"/>
            <a:chExt cx="7513320" cy="5120640"/>
          </a:xfrm>
        </p:grpSpPr>
        <p:sp>
          <p:nvSpPr>
            <p:cNvPr id="10" name="object 10"/>
            <p:cNvSpPr/>
            <p:nvPr/>
          </p:nvSpPr>
          <p:spPr>
            <a:xfrm>
              <a:off x="8210207" y="6218662"/>
              <a:ext cx="3684270" cy="3122930"/>
            </a:xfrm>
            <a:custGeom>
              <a:avLst/>
              <a:gdLst/>
              <a:ahLst/>
              <a:cxnLst/>
              <a:rect l="l" t="t" r="r" b="b"/>
              <a:pathLst>
                <a:path w="3684270" h="3122929">
                  <a:moveTo>
                    <a:pt x="3683673" y="836231"/>
                  </a:moveTo>
                  <a:lnTo>
                    <a:pt x="1841842" y="12"/>
                  </a:lnTo>
                  <a:lnTo>
                    <a:pt x="0" y="836231"/>
                  </a:lnTo>
                  <a:lnTo>
                    <a:pt x="0" y="3122650"/>
                  </a:lnTo>
                  <a:lnTo>
                    <a:pt x="1841830" y="2275840"/>
                  </a:lnTo>
                  <a:lnTo>
                    <a:pt x="3683673" y="3122650"/>
                  </a:lnTo>
                  <a:lnTo>
                    <a:pt x="3683673" y="836231"/>
                  </a:lnTo>
                  <a:close/>
                </a:path>
              </a:pathLst>
            </a:custGeom>
            <a:solidFill>
              <a:srgbClr val="4681C2"/>
            </a:solidFill>
          </p:spPr>
          <p:txBody>
            <a:bodyPr wrap="square" lIns="0" tIns="0" rIns="0" bIns="0" rtlCol="0"/>
            <a:lstStyle/>
            <a:p>
              <a:endParaRPr/>
            </a:p>
          </p:txBody>
        </p:sp>
        <p:sp>
          <p:nvSpPr>
            <p:cNvPr id="11" name="object 11"/>
            <p:cNvSpPr/>
            <p:nvPr/>
          </p:nvSpPr>
          <p:spPr>
            <a:xfrm>
              <a:off x="8675674" y="7001772"/>
              <a:ext cx="1292225" cy="1292225"/>
            </a:xfrm>
            <a:custGeom>
              <a:avLst/>
              <a:gdLst/>
              <a:ahLst/>
              <a:cxnLst/>
              <a:rect l="l" t="t" r="r" b="b"/>
              <a:pathLst>
                <a:path w="1292225" h="1292225">
                  <a:moveTo>
                    <a:pt x="645990" y="0"/>
                  </a:moveTo>
                  <a:lnTo>
                    <a:pt x="597779" y="1771"/>
                  </a:lnTo>
                  <a:lnTo>
                    <a:pt x="550530" y="7004"/>
                  </a:lnTo>
                  <a:lnTo>
                    <a:pt x="504368" y="15571"/>
                  </a:lnTo>
                  <a:lnTo>
                    <a:pt x="459418" y="27350"/>
                  </a:lnTo>
                  <a:lnTo>
                    <a:pt x="415806" y="42214"/>
                  </a:lnTo>
                  <a:lnTo>
                    <a:pt x="373655" y="60039"/>
                  </a:lnTo>
                  <a:lnTo>
                    <a:pt x="333092" y="80700"/>
                  </a:lnTo>
                  <a:lnTo>
                    <a:pt x="294240" y="104072"/>
                  </a:lnTo>
                  <a:lnTo>
                    <a:pt x="257225" y="130030"/>
                  </a:lnTo>
                  <a:lnTo>
                    <a:pt x="222171" y="158449"/>
                  </a:lnTo>
                  <a:lnTo>
                    <a:pt x="189204" y="189204"/>
                  </a:lnTo>
                  <a:lnTo>
                    <a:pt x="158449" y="222171"/>
                  </a:lnTo>
                  <a:lnTo>
                    <a:pt x="130030" y="257225"/>
                  </a:lnTo>
                  <a:lnTo>
                    <a:pt x="104072" y="294240"/>
                  </a:lnTo>
                  <a:lnTo>
                    <a:pt x="80700" y="333092"/>
                  </a:lnTo>
                  <a:lnTo>
                    <a:pt x="60039" y="373655"/>
                  </a:lnTo>
                  <a:lnTo>
                    <a:pt x="42214" y="415806"/>
                  </a:lnTo>
                  <a:lnTo>
                    <a:pt x="27350" y="459418"/>
                  </a:lnTo>
                  <a:lnTo>
                    <a:pt x="15571" y="504368"/>
                  </a:lnTo>
                  <a:lnTo>
                    <a:pt x="7004" y="550530"/>
                  </a:lnTo>
                  <a:lnTo>
                    <a:pt x="1771" y="597779"/>
                  </a:lnTo>
                  <a:lnTo>
                    <a:pt x="0" y="645990"/>
                  </a:lnTo>
                  <a:lnTo>
                    <a:pt x="1771" y="694202"/>
                  </a:lnTo>
                  <a:lnTo>
                    <a:pt x="7004" y="741451"/>
                  </a:lnTo>
                  <a:lnTo>
                    <a:pt x="15571" y="787613"/>
                  </a:lnTo>
                  <a:lnTo>
                    <a:pt x="27350" y="832562"/>
                  </a:lnTo>
                  <a:lnTo>
                    <a:pt x="42214" y="876175"/>
                  </a:lnTo>
                  <a:lnTo>
                    <a:pt x="60039" y="918325"/>
                  </a:lnTo>
                  <a:lnTo>
                    <a:pt x="80700" y="958889"/>
                  </a:lnTo>
                  <a:lnTo>
                    <a:pt x="104072" y="997741"/>
                  </a:lnTo>
                  <a:lnTo>
                    <a:pt x="130030" y="1034756"/>
                  </a:lnTo>
                  <a:lnTo>
                    <a:pt x="158449" y="1069809"/>
                  </a:lnTo>
                  <a:lnTo>
                    <a:pt x="189204" y="1102776"/>
                  </a:lnTo>
                  <a:lnTo>
                    <a:pt x="222171" y="1133532"/>
                  </a:lnTo>
                  <a:lnTo>
                    <a:pt x="257225" y="1161951"/>
                  </a:lnTo>
                  <a:lnTo>
                    <a:pt x="294240" y="1187909"/>
                  </a:lnTo>
                  <a:lnTo>
                    <a:pt x="333092" y="1211281"/>
                  </a:lnTo>
                  <a:lnTo>
                    <a:pt x="373655" y="1231942"/>
                  </a:lnTo>
                  <a:lnTo>
                    <a:pt x="415806" y="1249767"/>
                  </a:lnTo>
                  <a:lnTo>
                    <a:pt x="459418" y="1264631"/>
                  </a:lnTo>
                  <a:lnTo>
                    <a:pt x="504368" y="1276409"/>
                  </a:lnTo>
                  <a:lnTo>
                    <a:pt x="550530" y="1284977"/>
                  </a:lnTo>
                  <a:lnTo>
                    <a:pt x="597779" y="1290209"/>
                  </a:lnTo>
                  <a:lnTo>
                    <a:pt x="645990" y="1291981"/>
                  </a:lnTo>
                  <a:lnTo>
                    <a:pt x="694202" y="1290209"/>
                  </a:lnTo>
                  <a:lnTo>
                    <a:pt x="741451" y="1284977"/>
                  </a:lnTo>
                  <a:lnTo>
                    <a:pt x="787613" y="1276409"/>
                  </a:lnTo>
                  <a:lnTo>
                    <a:pt x="832562" y="1264631"/>
                  </a:lnTo>
                  <a:lnTo>
                    <a:pt x="876175" y="1249767"/>
                  </a:lnTo>
                  <a:lnTo>
                    <a:pt x="918325" y="1231942"/>
                  </a:lnTo>
                  <a:lnTo>
                    <a:pt x="958889" y="1211281"/>
                  </a:lnTo>
                  <a:lnTo>
                    <a:pt x="997741" y="1187909"/>
                  </a:lnTo>
                  <a:lnTo>
                    <a:pt x="1034756" y="1161951"/>
                  </a:lnTo>
                  <a:lnTo>
                    <a:pt x="1069809" y="1133532"/>
                  </a:lnTo>
                  <a:lnTo>
                    <a:pt x="1102776" y="1102776"/>
                  </a:lnTo>
                  <a:lnTo>
                    <a:pt x="1133532" y="1069809"/>
                  </a:lnTo>
                  <a:lnTo>
                    <a:pt x="1161951" y="1034756"/>
                  </a:lnTo>
                  <a:lnTo>
                    <a:pt x="1187909" y="997741"/>
                  </a:lnTo>
                  <a:lnTo>
                    <a:pt x="1211281" y="958889"/>
                  </a:lnTo>
                  <a:lnTo>
                    <a:pt x="1231942" y="918325"/>
                  </a:lnTo>
                  <a:lnTo>
                    <a:pt x="1249767" y="876175"/>
                  </a:lnTo>
                  <a:lnTo>
                    <a:pt x="1264631" y="832562"/>
                  </a:lnTo>
                  <a:lnTo>
                    <a:pt x="1276409" y="787613"/>
                  </a:lnTo>
                  <a:lnTo>
                    <a:pt x="1284977" y="741451"/>
                  </a:lnTo>
                  <a:lnTo>
                    <a:pt x="1290209" y="694202"/>
                  </a:lnTo>
                  <a:lnTo>
                    <a:pt x="1291981" y="645990"/>
                  </a:lnTo>
                  <a:lnTo>
                    <a:pt x="1290209" y="597779"/>
                  </a:lnTo>
                  <a:lnTo>
                    <a:pt x="1284977" y="550530"/>
                  </a:lnTo>
                  <a:lnTo>
                    <a:pt x="1276409" y="504368"/>
                  </a:lnTo>
                  <a:lnTo>
                    <a:pt x="1264631" y="459418"/>
                  </a:lnTo>
                  <a:lnTo>
                    <a:pt x="1249767" y="415806"/>
                  </a:lnTo>
                  <a:lnTo>
                    <a:pt x="1231942" y="373655"/>
                  </a:lnTo>
                  <a:lnTo>
                    <a:pt x="1211281" y="333092"/>
                  </a:lnTo>
                  <a:lnTo>
                    <a:pt x="1187909" y="294240"/>
                  </a:lnTo>
                  <a:lnTo>
                    <a:pt x="1161951" y="257225"/>
                  </a:lnTo>
                  <a:lnTo>
                    <a:pt x="1133532" y="222171"/>
                  </a:lnTo>
                  <a:lnTo>
                    <a:pt x="1102776" y="189204"/>
                  </a:lnTo>
                  <a:lnTo>
                    <a:pt x="1069809" y="158449"/>
                  </a:lnTo>
                  <a:lnTo>
                    <a:pt x="1034756" y="130030"/>
                  </a:lnTo>
                  <a:lnTo>
                    <a:pt x="997741" y="104072"/>
                  </a:lnTo>
                  <a:lnTo>
                    <a:pt x="958889" y="80700"/>
                  </a:lnTo>
                  <a:lnTo>
                    <a:pt x="918325" y="60039"/>
                  </a:lnTo>
                  <a:lnTo>
                    <a:pt x="876175" y="42214"/>
                  </a:lnTo>
                  <a:lnTo>
                    <a:pt x="832562" y="27350"/>
                  </a:lnTo>
                  <a:lnTo>
                    <a:pt x="787613" y="15571"/>
                  </a:lnTo>
                  <a:lnTo>
                    <a:pt x="741451" y="7004"/>
                  </a:lnTo>
                  <a:lnTo>
                    <a:pt x="694202" y="1771"/>
                  </a:lnTo>
                  <a:lnTo>
                    <a:pt x="645990" y="0"/>
                  </a:lnTo>
                  <a:close/>
                </a:path>
              </a:pathLst>
            </a:custGeom>
            <a:solidFill>
              <a:srgbClr val="44C3CF"/>
            </a:solidFill>
          </p:spPr>
          <p:txBody>
            <a:bodyPr wrap="square" lIns="0" tIns="0" rIns="0" bIns="0" rtlCol="0"/>
            <a:lstStyle/>
            <a:p>
              <a:endParaRPr/>
            </a:p>
          </p:txBody>
        </p:sp>
        <p:sp>
          <p:nvSpPr>
            <p:cNvPr id="12" name="object 12"/>
            <p:cNvSpPr/>
            <p:nvPr/>
          </p:nvSpPr>
          <p:spPr>
            <a:xfrm>
              <a:off x="8675674" y="7001772"/>
              <a:ext cx="1292225" cy="1292225"/>
            </a:xfrm>
            <a:custGeom>
              <a:avLst/>
              <a:gdLst/>
              <a:ahLst/>
              <a:cxnLst/>
              <a:rect l="l" t="t" r="r" b="b"/>
              <a:pathLst>
                <a:path w="1292225" h="1292225">
                  <a:moveTo>
                    <a:pt x="1291981" y="645990"/>
                  </a:moveTo>
                  <a:lnTo>
                    <a:pt x="1290209" y="694202"/>
                  </a:lnTo>
                  <a:lnTo>
                    <a:pt x="1284977" y="741451"/>
                  </a:lnTo>
                  <a:lnTo>
                    <a:pt x="1276409" y="787613"/>
                  </a:lnTo>
                  <a:lnTo>
                    <a:pt x="1264631" y="832562"/>
                  </a:lnTo>
                  <a:lnTo>
                    <a:pt x="1249767" y="876175"/>
                  </a:lnTo>
                  <a:lnTo>
                    <a:pt x="1231942" y="918325"/>
                  </a:lnTo>
                  <a:lnTo>
                    <a:pt x="1211281" y="958889"/>
                  </a:lnTo>
                  <a:lnTo>
                    <a:pt x="1187909" y="997741"/>
                  </a:lnTo>
                  <a:lnTo>
                    <a:pt x="1161951" y="1034756"/>
                  </a:lnTo>
                  <a:lnTo>
                    <a:pt x="1133532" y="1069809"/>
                  </a:lnTo>
                  <a:lnTo>
                    <a:pt x="1102776" y="1102776"/>
                  </a:lnTo>
                  <a:lnTo>
                    <a:pt x="1069809" y="1133532"/>
                  </a:lnTo>
                  <a:lnTo>
                    <a:pt x="1034756" y="1161951"/>
                  </a:lnTo>
                  <a:lnTo>
                    <a:pt x="997741" y="1187909"/>
                  </a:lnTo>
                  <a:lnTo>
                    <a:pt x="958889" y="1211281"/>
                  </a:lnTo>
                  <a:lnTo>
                    <a:pt x="918325" y="1231942"/>
                  </a:lnTo>
                  <a:lnTo>
                    <a:pt x="876175" y="1249767"/>
                  </a:lnTo>
                  <a:lnTo>
                    <a:pt x="832562" y="1264631"/>
                  </a:lnTo>
                  <a:lnTo>
                    <a:pt x="787613" y="1276409"/>
                  </a:lnTo>
                  <a:lnTo>
                    <a:pt x="741451" y="1284977"/>
                  </a:lnTo>
                  <a:lnTo>
                    <a:pt x="694202" y="1290209"/>
                  </a:lnTo>
                  <a:lnTo>
                    <a:pt x="645990" y="1291981"/>
                  </a:lnTo>
                  <a:lnTo>
                    <a:pt x="597779" y="1290209"/>
                  </a:lnTo>
                  <a:lnTo>
                    <a:pt x="550530" y="1284977"/>
                  </a:lnTo>
                  <a:lnTo>
                    <a:pt x="504368" y="1276409"/>
                  </a:lnTo>
                  <a:lnTo>
                    <a:pt x="459418" y="1264631"/>
                  </a:lnTo>
                  <a:lnTo>
                    <a:pt x="415806" y="1249767"/>
                  </a:lnTo>
                  <a:lnTo>
                    <a:pt x="373655" y="1231942"/>
                  </a:lnTo>
                  <a:lnTo>
                    <a:pt x="333092" y="1211281"/>
                  </a:lnTo>
                  <a:lnTo>
                    <a:pt x="294240" y="1187909"/>
                  </a:lnTo>
                  <a:lnTo>
                    <a:pt x="257225" y="1161951"/>
                  </a:lnTo>
                  <a:lnTo>
                    <a:pt x="222171" y="1133532"/>
                  </a:lnTo>
                  <a:lnTo>
                    <a:pt x="189204" y="1102776"/>
                  </a:lnTo>
                  <a:lnTo>
                    <a:pt x="158449" y="1069809"/>
                  </a:lnTo>
                  <a:lnTo>
                    <a:pt x="130030" y="1034756"/>
                  </a:lnTo>
                  <a:lnTo>
                    <a:pt x="104072" y="997741"/>
                  </a:lnTo>
                  <a:lnTo>
                    <a:pt x="80700" y="958889"/>
                  </a:lnTo>
                  <a:lnTo>
                    <a:pt x="60039" y="918325"/>
                  </a:lnTo>
                  <a:lnTo>
                    <a:pt x="42214" y="876175"/>
                  </a:lnTo>
                  <a:lnTo>
                    <a:pt x="27350" y="832562"/>
                  </a:lnTo>
                  <a:lnTo>
                    <a:pt x="15571" y="787613"/>
                  </a:lnTo>
                  <a:lnTo>
                    <a:pt x="7004" y="741451"/>
                  </a:lnTo>
                  <a:lnTo>
                    <a:pt x="1771" y="694202"/>
                  </a:lnTo>
                  <a:lnTo>
                    <a:pt x="0" y="645990"/>
                  </a:lnTo>
                  <a:lnTo>
                    <a:pt x="1771" y="597779"/>
                  </a:lnTo>
                  <a:lnTo>
                    <a:pt x="7004" y="550530"/>
                  </a:lnTo>
                  <a:lnTo>
                    <a:pt x="15571" y="504368"/>
                  </a:lnTo>
                  <a:lnTo>
                    <a:pt x="27350" y="459418"/>
                  </a:lnTo>
                  <a:lnTo>
                    <a:pt x="42214" y="415806"/>
                  </a:lnTo>
                  <a:lnTo>
                    <a:pt x="60039" y="373655"/>
                  </a:lnTo>
                  <a:lnTo>
                    <a:pt x="80700" y="333092"/>
                  </a:lnTo>
                  <a:lnTo>
                    <a:pt x="104072" y="294240"/>
                  </a:lnTo>
                  <a:lnTo>
                    <a:pt x="130030" y="257225"/>
                  </a:lnTo>
                  <a:lnTo>
                    <a:pt x="158449" y="222171"/>
                  </a:lnTo>
                  <a:lnTo>
                    <a:pt x="189204" y="189204"/>
                  </a:lnTo>
                  <a:lnTo>
                    <a:pt x="222171" y="158449"/>
                  </a:lnTo>
                  <a:lnTo>
                    <a:pt x="257225" y="130030"/>
                  </a:lnTo>
                  <a:lnTo>
                    <a:pt x="294240" y="104072"/>
                  </a:lnTo>
                  <a:lnTo>
                    <a:pt x="333092" y="80700"/>
                  </a:lnTo>
                  <a:lnTo>
                    <a:pt x="373655" y="60039"/>
                  </a:lnTo>
                  <a:lnTo>
                    <a:pt x="415806" y="42214"/>
                  </a:lnTo>
                  <a:lnTo>
                    <a:pt x="459418" y="27350"/>
                  </a:lnTo>
                  <a:lnTo>
                    <a:pt x="504368" y="15571"/>
                  </a:lnTo>
                  <a:lnTo>
                    <a:pt x="550530" y="7004"/>
                  </a:lnTo>
                  <a:lnTo>
                    <a:pt x="597779" y="1771"/>
                  </a:lnTo>
                  <a:lnTo>
                    <a:pt x="645990" y="0"/>
                  </a:lnTo>
                  <a:lnTo>
                    <a:pt x="694202" y="1771"/>
                  </a:lnTo>
                  <a:lnTo>
                    <a:pt x="741451" y="7004"/>
                  </a:lnTo>
                  <a:lnTo>
                    <a:pt x="787613" y="15571"/>
                  </a:lnTo>
                  <a:lnTo>
                    <a:pt x="832562" y="27350"/>
                  </a:lnTo>
                  <a:lnTo>
                    <a:pt x="876175" y="42214"/>
                  </a:lnTo>
                  <a:lnTo>
                    <a:pt x="918325" y="60039"/>
                  </a:lnTo>
                  <a:lnTo>
                    <a:pt x="958889" y="80700"/>
                  </a:lnTo>
                  <a:lnTo>
                    <a:pt x="997741" y="104072"/>
                  </a:lnTo>
                  <a:lnTo>
                    <a:pt x="1034756" y="130030"/>
                  </a:lnTo>
                  <a:lnTo>
                    <a:pt x="1069809" y="158449"/>
                  </a:lnTo>
                  <a:lnTo>
                    <a:pt x="1102776" y="189204"/>
                  </a:lnTo>
                  <a:lnTo>
                    <a:pt x="1133532" y="222171"/>
                  </a:lnTo>
                  <a:lnTo>
                    <a:pt x="1161951" y="257225"/>
                  </a:lnTo>
                  <a:lnTo>
                    <a:pt x="1187909" y="294240"/>
                  </a:lnTo>
                  <a:lnTo>
                    <a:pt x="1211281" y="333092"/>
                  </a:lnTo>
                  <a:lnTo>
                    <a:pt x="1231942" y="373655"/>
                  </a:lnTo>
                  <a:lnTo>
                    <a:pt x="1249767" y="415806"/>
                  </a:lnTo>
                  <a:lnTo>
                    <a:pt x="1264631" y="459418"/>
                  </a:lnTo>
                  <a:lnTo>
                    <a:pt x="1276409" y="504368"/>
                  </a:lnTo>
                  <a:lnTo>
                    <a:pt x="1284977" y="550530"/>
                  </a:lnTo>
                  <a:lnTo>
                    <a:pt x="1290209" y="597779"/>
                  </a:lnTo>
                  <a:lnTo>
                    <a:pt x="1291981" y="645990"/>
                  </a:lnTo>
                  <a:close/>
                </a:path>
              </a:pathLst>
            </a:custGeom>
            <a:ln w="41883">
              <a:solidFill>
                <a:srgbClr val="094183"/>
              </a:solidFill>
            </a:ln>
          </p:spPr>
          <p:txBody>
            <a:bodyPr wrap="square" lIns="0" tIns="0" rIns="0" bIns="0" rtlCol="0"/>
            <a:lstStyle/>
            <a:p>
              <a:endParaRPr/>
            </a:p>
          </p:txBody>
        </p:sp>
        <p:sp>
          <p:nvSpPr>
            <p:cNvPr id="13" name="object 13"/>
            <p:cNvSpPr/>
            <p:nvPr/>
          </p:nvSpPr>
          <p:spPr>
            <a:xfrm>
              <a:off x="9406056" y="6684215"/>
              <a:ext cx="1292225" cy="1292225"/>
            </a:xfrm>
            <a:custGeom>
              <a:avLst/>
              <a:gdLst/>
              <a:ahLst/>
              <a:cxnLst/>
              <a:rect l="l" t="t" r="r" b="b"/>
              <a:pathLst>
                <a:path w="1292225" h="1292225">
                  <a:moveTo>
                    <a:pt x="645990" y="0"/>
                  </a:moveTo>
                  <a:lnTo>
                    <a:pt x="597779" y="1771"/>
                  </a:lnTo>
                  <a:lnTo>
                    <a:pt x="550530" y="7004"/>
                  </a:lnTo>
                  <a:lnTo>
                    <a:pt x="504368" y="15571"/>
                  </a:lnTo>
                  <a:lnTo>
                    <a:pt x="459418" y="27350"/>
                  </a:lnTo>
                  <a:lnTo>
                    <a:pt x="415806" y="42214"/>
                  </a:lnTo>
                  <a:lnTo>
                    <a:pt x="373655" y="60039"/>
                  </a:lnTo>
                  <a:lnTo>
                    <a:pt x="333092" y="80700"/>
                  </a:lnTo>
                  <a:lnTo>
                    <a:pt x="294240" y="104072"/>
                  </a:lnTo>
                  <a:lnTo>
                    <a:pt x="257225" y="130030"/>
                  </a:lnTo>
                  <a:lnTo>
                    <a:pt x="222171" y="158449"/>
                  </a:lnTo>
                  <a:lnTo>
                    <a:pt x="189204" y="189204"/>
                  </a:lnTo>
                  <a:lnTo>
                    <a:pt x="158449" y="222171"/>
                  </a:lnTo>
                  <a:lnTo>
                    <a:pt x="130030" y="257225"/>
                  </a:lnTo>
                  <a:lnTo>
                    <a:pt x="104072" y="294240"/>
                  </a:lnTo>
                  <a:lnTo>
                    <a:pt x="80700" y="333092"/>
                  </a:lnTo>
                  <a:lnTo>
                    <a:pt x="60039" y="373655"/>
                  </a:lnTo>
                  <a:lnTo>
                    <a:pt x="42214" y="415806"/>
                  </a:lnTo>
                  <a:lnTo>
                    <a:pt x="27350" y="459418"/>
                  </a:lnTo>
                  <a:lnTo>
                    <a:pt x="15571" y="504368"/>
                  </a:lnTo>
                  <a:lnTo>
                    <a:pt x="7004" y="550530"/>
                  </a:lnTo>
                  <a:lnTo>
                    <a:pt x="1771" y="597779"/>
                  </a:lnTo>
                  <a:lnTo>
                    <a:pt x="0" y="645990"/>
                  </a:lnTo>
                  <a:lnTo>
                    <a:pt x="1771" y="694202"/>
                  </a:lnTo>
                  <a:lnTo>
                    <a:pt x="7004" y="741451"/>
                  </a:lnTo>
                  <a:lnTo>
                    <a:pt x="15571" y="787613"/>
                  </a:lnTo>
                  <a:lnTo>
                    <a:pt x="27350" y="832562"/>
                  </a:lnTo>
                  <a:lnTo>
                    <a:pt x="42214" y="876175"/>
                  </a:lnTo>
                  <a:lnTo>
                    <a:pt x="60039" y="918325"/>
                  </a:lnTo>
                  <a:lnTo>
                    <a:pt x="80700" y="958889"/>
                  </a:lnTo>
                  <a:lnTo>
                    <a:pt x="104072" y="997741"/>
                  </a:lnTo>
                  <a:lnTo>
                    <a:pt x="130030" y="1034756"/>
                  </a:lnTo>
                  <a:lnTo>
                    <a:pt x="158449" y="1069809"/>
                  </a:lnTo>
                  <a:lnTo>
                    <a:pt x="189204" y="1102776"/>
                  </a:lnTo>
                  <a:lnTo>
                    <a:pt x="222171" y="1133532"/>
                  </a:lnTo>
                  <a:lnTo>
                    <a:pt x="257225" y="1161951"/>
                  </a:lnTo>
                  <a:lnTo>
                    <a:pt x="294240" y="1187909"/>
                  </a:lnTo>
                  <a:lnTo>
                    <a:pt x="333092" y="1211281"/>
                  </a:lnTo>
                  <a:lnTo>
                    <a:pt x="373655" y="1231942"/>
                  </a:lnTo>
                  <a:lnTo>
                    <a:pt x="415806" y="1249767"/>
                  </a:lnTo>
                  <a:lnTo>
                    <a:pt x="459418" y="1264631"/>
                  </a:lnTo>
                  <a:lnTo>
                    <a:pt x="504368" y="1276409"/>
                  </a:lnTo>
                  <a:lnTo>
                    <a:pt x="550530" y="1284977"/>
                  </a:lnTo>
                  <a:lnTo>
                    <a:pt x="597779" y="1290209"/>
                  </a:lnTo>
                  <a:lnTo>
                    <a:pt x="645990" y="1291981"/>
                  </a:lnTo>
                  <a:lnTo>
                    <a:pt x="694202" y="1290209"/>
                  </a:lnTo>
                  <a:lnTo>
                    <a:pt x="741451" y="1284977"/>
                  </a:lnTo>
                  <a:lnTo>
                    <a:pt x="787613" y="1276409"/>
                  </a:lnTo>
                  <a:lnTo>
                    <a:pt x="832562" y="1264631"/>
                  </a:lnTo>
                  <a:lnTo>
                    <a:pt x="876175" y="1249767"/>
                  </a:lnTo>
                  <a:lnTo>
                    <a:pt x="918325" y="1231942"/>
                  </a:lnTo>
                  <a:lnTo>
                    <a:pt x="958889" y="1211281"/>
                  </a:lnTo>
                  <a:lnTo>
                    <a:pt x="997741" y="1187909"/>
                  </a:lnTo>
                  <a:lnTo>
                    <a:pt x="1034756" y="1161951"/>
                  </a:lnTo>
                  <a:lnTo>
                    <a:pt x="1069809" y="1133532"/>
                  </a:lnTo>
                  <a:lnTo>
                    <a:pt x="1102776" y="1102776"/>
                  </a:lnTo>
                  <a:lnTo>
                    <a:pt x="1133532" y="1069809"/>
                  </a:lnTo>
                  <a:lnTo>
                    <a:pt x="1161951" y="1034756"/>
                  </a:lnTo>
                  <a:lnTo>
                    <a:pt x="1187909" y="997741"/>
                  </a:lnTo>
                  <a:lnTo>
                    <a:pt x="1211281" y="958889"/>
                  </a:lnTo>
                  <a:lnTo>
                    <a:pt x="1231942" y="918325"/>
                  </a:lnTo>
                  <a:lnTo>
                    <a:pt x="1249767" y="876175"/>
                  </a:lnTo>
                  <a:lnTo>
                    <a:pt x="1264631" y="832562"/>
                  </a:lnTo>
                  <a:lnTo>
                    <a:pt x="1276409" y="787613"/>
                  </a:lnTo>
                  <a:lnTo>
                    <a:pt x="1284977" y="741451"/>
                  </a:lnTo>
                  <a:lnTo>
                    <a:pt x="1290209" y="694202"/>
                  </a:lnTo>
                  <a:lnTo>
                    <a:pt x="1291981" y="645990"/>
                  </a:lnTo>
                  <a:lnTo>
                    <a:pt x="1290209" y="597779"/>
                  </a:lnTo>
                  <a:lnTo>
                    <a:pt x="1284977" y="550530"/>
                  </a:lnTo>
                  <a:lnTo>
                    <a:pt x="1276409" y="504368"/>
                  </a:lnTo>
                  <a:lnTo>
                    <a:pt x="1264631" y="459418"/>
                  </a:lnTo>
                  <a:lnTo>
                    <a:pt x="1249767" y="415806"/>
                  </a:lnTo>
                  <a:lnTo>
                    <a:pt x="1231942" y="373655"/>
                  </a:lnTo>
                  <a:lnTo>
                    <a:pt x="1211281" y="333092"/>
                  </a:lnTo>
                  <a:lnTo>
                    <a:pt x="1187909" y="294240"/>
                  </a:lnTo>
                  <a:lnTo>
                    <a:pt x="1161951" y="257225"/>
                  </a:lnTo>
                  <a:lnTo>
                    <a:pt x="1133532" y="222171"/>
                  </a:lnTo>
                  <a:lnTo>
                    <a:pt x="1102776" y="189204"/>
                  </a:lnTo>
                  <a:lnTo>
                    <a:pt x="1069809" y="158449"/>
                  </a:lnTo>
                  <a:lnTo>
                    <a:pt x="1034756" y="130030"/>
                  </a:lnTo>
                  <a:lnTo>
                    <a:pt x="997741" y="104072"/>
                  </a:lnTo>
                  <a:lnTo>
                    <a:pt x="958889" y="80700"/>
                  </a:lnTo>
                  <a:lnTo>
                    <a:pt x="918325" y="60039"/>
                  </a:lnTo>
                  <a:lnTo>
                    <a:pt x="876175" y="42214"/>
                  </a:lnTo>
                  <a:lnTo>
                    <a:pt x="832562" y="27350"/>
                  </a:lnTo>
                  <a:lnTo>
                    <a:pt x="787613" y="15571"/>
                  </a:lnTo>
                  <a:lnTo>
                    <a:pt x="741451" y="7004"/>
                  </a:lnTo>
                  <a:lnTo>
                    <a:pt x="694202" y="1771"/>
                  </a:lnTo>
                  <a:lnTo>
                    <a:pt x="645990" y="0"/>
                  </a:lnTo>
                  <a:close/>
                </a:path>
              </a:pathLst>
            </a:custGeom>
            <a:solidFill>
              <a:srgbClr val="F37051"/>
            </a:solidFill>
          </p:spPr>
          <p:txBody>
            <a:bodyPr wrap="square" lIns="0" tIns="0" rIns="0" bIns="0" rtlCol="0"/>
            <a:lstStyle/>
            <a:p>
              <a:endParaRPr/>
            </a:p>
          </p:txBody>
        </p:sp>
        <p:sp>
          <p:nvSpPr>
            <p:cNvPr id="14" name="object 14"/>
            <p:cNvSpPr/>
            <p:nvPr/>
          </p:nvSpPr>
          <p:spPr>
            <a:xfrm>
              <a:off x="9406056" y="6684215"/>
              <a:ext cx="1292225" cy="1292225"/>
            </a:xfrm>
            <a:custGeom>
              <a:avLst/>
              <a:gdLst/>
              <a:ahLst/>
              <a:cxnLst/>
              <a:rect l="l" t="t" r="r" b="b"/>
              <a:pathLst>
                <a:path w="1292225" h="1292225">
                  <a:moveTo>
                    <a:pt x="1291981" y="645990"/>
                  </a:moveTo>
                  <a:lnTo>
                    <a:pt x="1290209" y="694202"/>
                  </a:lnTo>
                  <a:lnTo>
                    <a:pt x="1284977" y="741451"/>
                  </a:lnTo>
                  <a:lnTo>
                    <a:pt x="1276409" y="787613"/>
                  </a:lnTo>
                  <a:lnTo>
                    <a:pt x="1264631" y="832562"/>
                  </a:lnTo>
                  <a:lnTo>
                    <a:pt x="1249767" y="876175"/>
                  </a:lnTo>
                  <a:lnTo>
                    <a:pt x="1231942" y="918325"/>
                  </a:lnTo>
                  <a:lnTo>
                    <a:pt x="1211281" y="958889"/>
                  </a:lnTo>
                  <a:lnTo>
                    <a:pt x="1187909" y="997741"/>
                  </a:lnTo>
                  <a:lnTo>
                    <a:pt x="1161951" y="1034756"/>
                  </a:lnTo>
                  <a:lnTo>
                    <a:pt x="1133532" y="1069809"/>
                  </a:lnTo>
                  <a:lnTo>
                    <a:pt x="1102776" y="1102776"/>
                  </a:lnTo>
                  <a:lnTo>
                    <a:pt x="1069809" y="1133532"/>
                  </a:lnTo>
                  <a:lnTo>
                    <a:pt x="1034756" y="1161951"/>
                  </a:lnTo>
                  <a:lnTo>
                    <a:pt x="997741" y="1187909"/>
                  </a:lnTo>
                  <a:lnTo>
                    <a:pt x="958889" y="1211281"/>
                  </a:lnTo>
                  <a:lnTo>
                    <a:pt x="918325" y="1231942"/>
                  </a:lnTo>
                  <a:lnTo>
                    <a:pt x="876175" y="1249767"/>
                  </a:lnTo>
                  <a:lnTo>
                    <a:pt x="832562" y="1264631"/>
                  </a:lnTo>
                  <a:lnTo>
                    <a:pt x="787613" y="1276409"/>
                  </a:lnTo>
                  <a:lnTo>
                    <a:pt x="741451" y="1284977"/>
                  </a:lnTo>
                  <a:lnTo>
                    <a:pt x="694202" y="1290209"/>
                  </a:lnTo>
                  <a:lnTo>
                    <a:pt x="645990" y="1291981"/>
                  </a:lnTo>
                  <a:lnTo>
                    <a:pt x="597779" y="1290209"/>
                  </a:lnTo>
                  <a:lnTo>
                    <a:pt x="550530" y="1284977"/>
                  </a:lnTo>
                  <a:lnTo>
                    <a:pt x="504368" y="1276409"/>
                  </a:lnTo>
                  <a:lnTo>
                    <a:pt x="459418" y="1264631"/>
                  </a:lnTo>
                  <a:lnTo>
                    <a:pt x="415806" y="1249767"/>
                  </a:lnTo>
                  <a:lnTo>
                    <a:pt x="373655" y="1231942"/>
                  </a:lnTo>
                  <a:lnTo>
                    <a:pt x="333092" y="1211281"/>
                  </a:lnTo>
                  <a:lnTo>
                    <a:pt x="294240" y="1187909"/>
                  </a:lnTo>
                  <a:lnTo>
                    <a:pt x="257225" y="1161951"/>
                  </a:lnTo>
                  <a:lnTo>
                    <a:pt x="222171" y="1133532"/>
                  </a:lnTo>
                  <a:lnTo>
                    <a:pt x="189204" y="1102776"/>
                  </a:lnTo>
                  <a:lnTo>
                    <a:pt x="158449" y="1069809"/>
                  </a:lnTo>
                  <a:lnTo>
                    <a:pt x="130030" y="1034756"/>
                  </a:lnTo>
                  <a:lnTo>
                    <a:pt x="104072" y="997741"/>
                  </a:lnTo>
                  <a:lnTo>
                    <a:pt x="80700" y="958889"/>
                  </a:lnTo>
                  <a:lnTo>
                    <a:pt x="60039" y="918325"/>
                  </a:lnTo>
                  <a:lnTo>
                    <a:pt x="42214" y="876175"/>
                  </a:lnTo>
                  <a:lnTo>
                    <a:pt x="27350" y="832562"/>
                  </a:lnTo>
                  <a:lnTo>
                    <a:pt x="15571" y="787613"/>
                  </a:lnTo>
                  <a:lnTo>
                    <a:pt x="7004" y="741451"/>
                  </a:lnTo>
                  <a:lnTo>
                    <a:pt x="1771" y="694202"/>
                  </a:lnTo>
                  <a:lnTo>
                    <a:pt x="0" y="645990"/>
                  </a:lnTo>
                  <a:lnTo>
                    <a:pt x="1771" y="597779"/>
                  </a:lnTo>
                  <a:lnTo>
                    <a:pt x="7004" y="550530"/>
                  </a:lnTo>
                  <a:lnTo>
                    <a:pt x="15571" y="504368"/>
                  </a:lnTo>
                  <a:lnTo>
                    <a:pt x="27350" y="459418"/>
                  </a:lnTo>
                  <a:lnTo>
                    <a:pt x="42214" y="415806"/>
                  </a:lnTo>
                  <a:lnTo>
                    <a:pt x="60039" y="373655"/>
                  </a:lnTo>
                  <a:lnTo>
                    <a:pt x="80700" y="333092"/>
                  </a:lnTo>
                  <a:lnTo>
                    <a:pt x="104072" y="294240"/>
                  </a:lnTo>
                  <a:lnTo>
                    <a:pt x="130030" y="257225"/>
                  </a:lnTo>
                  <a:lnTo>
                    <a:pt x="158449" y="222171"/>
                  </a:lnTo>
                  <a:lnTo>
                    <a:pt x="189204" y="189204"/>
                  </a:lnTo>
                  <a:lnTo>
                    <a:pt x="222171" y="158449"/>
                  </a:lnTo>
                  <a:lnTo>
                    <a:pt x="257225" y="130030"/>
                  </a:lnTo>
                  <a:lnTo>
                    <a:pt x="294240" y="104072"/>
                  </a:lnTo>
                  <a:lnTo>
                    <a:pt x="333092" y="80700"/>
                  </a:lnTo>
                  <a:lnTo>
                    <a:pt x="373655" y="60039"/>
                  </a:lnTo>
                  <a:lnTo>
                    <a:pt x="415806" y="42214"/>
                  </a:lnTo>
                  <a:lnTo>
                    <a:pt x="459418" y="27350"/>
                  </a:lnTo>
                  <a:lnTo>
                    <a:pt x="504368" y="15571"/>
                  </a:lnTo>
                  <a:lnTo>
                    <a:pt x="550530" y="7004"/>
                  </a:lnTo>
                  <a:lnTo>
                    <a:pt x="597779" y="1771"/>
                  </a:lnTo>
                  <a:lnTo>
                    <a:pt x="645990" y="0"/>
                  </a:lnTo>
                  <a:lnTo>
                    <a:pt x="694202" y="1771"/>
                  </a:lnTo>
                  <a:lnTo>
                    <a:pt x="741451" y="7004"/>
                  </a:lnTo>
                  <a:lnTo>
                    <a:pt x="787613" y="15571"/>
                  </a:lnTo>
                  <a:lnTo>
                    <a:pt x="832562" y="27350"/>
                  </a:lnTo>
                  <a:lnTo>
                    <a:pt x="876175" y="42214"/>
                  </a:lnTo>
                  <a:lnTo>
                    <a:pt x="918325" y="60039"/>
                  </a:lnTo>
                  <a:lnTo>
                    <a:pt x="958889" y="80700"/>
                  </a:lnTo>
                  <a:lnTo>
                    <a:pt x="997741" y="104072"/>
                  </a:lnTo>
                  <a:lnTo>
                    <a:pt x="1034756" y="130030"/>
                  </a:lnTo>
                  <a:lnTo>
                    <a:pt x="1069809" y="158449"/>
                  </a:lnTo>
                  <a:lnTo>
                    <a:pt x="1102776" y="189204"/>
                  </a:lnTo>
                  <a:lnTo>
                    <a:pt x="1133532" y="222171"/>
                  </a:lnTo>
                  <a:lnTo>
                    <a:pt x="1161951" y="257225"/>
                  </a:lnTo>
                  <a:lnTo>
                    <a:pt x="1187909" y="294240"/>
                  </a:lnTo>
                  <a:lnTo>
                    <a:pt x="1211281" y="333092"/>
                  </a:lnTo>
                  <a:lnTo>
                    <a:pt x="1231942" y="373655"/>
                  </a:lnTo>
                  <a:lnTo>
                    <a:pt x="1249767" y="415806"/>
                  </a:lnTo>
                  <a:lnTo>
                    <a:pt x="1264631" y="459418"/>
                  </a:lnTo>
                  <a:lnTo>
                    <a:pt x="1276409" y="504368"/>
                  </a:lnTo>
                  <a:lnTo>
                    <a:pt x="1284977" y="550530"/>
                  </a:lnTo>
                  <a:lnTo>
                    <a:pt x="1290209" y="597779"/>
                  </a:lnTo>
                  <a:lnTo>
                    <a:pt x="1291981" y="645990"/>
                  </a:lnTo>
                  <a:close/>
                </a:path>
              </a:pathLst>
            </a:custGeom>
            <a:ln w="41883">
              <a:solidFill>
                <a:srgbClr val="094183"/>
              </a:solidFill>
            </a:ln>
          </p:spPr>
          <p:txBody>
            <a:bodyPr wrap="square" lIns="0" tIns="0" rIns="0" bIns="0" rtlCol="0"/>
            <a:lstStyle/>
            <a:p>
              <a:endParaRPr/>
            </a:p>
          </p:txBody>
        </p:sp>
        <p:sp>
          <p:nvSpPr>
            <p:cNvPr id="15" name="object 15"/>
            <p:cNvSpPr/>
            <p:nvPr/>
          </p:nvSpPr>
          <p:spPr>
            <a:xfrm>
              <a:off x="10165291" y="7001772"/>
              <a:ext cx="1292225" cy="1292225"/>
            </a:xfrm>
            <a:custGeom>
              <a:avLst/>
              <a:gdLst/>
              <a:ahLst/>
              <a:cxnLst/>
              <a:rect l="l" t="t" r="r" b="b"/>
              <a:pathLst>
                <a:path w="1292225" h="1292225">
                  <a:moveTo>
                    <a:pt x="645990" y="0"/>
                  </a:moveTo>
                  <a:lnTo>
                    <a:pt x="597780" y="1771"/>
                  </a:lnTo>
                  <a:lnTo>
                    <a:pt x="550532" y="7004"/>
                  </a:lnTo>
                  <a:lnTo>
                    <a:pt x="504371" y="15571"/>
                  </a:lnTo>
                  <a:lnTo>
                    <a:pt x="459422" y="27350"/>
                  </a:lnTo>
                  <a:lnTo>
                    <a:pt x="415810" y="42214"/>
                  </a:lnTo>
                  <a:lnTo>
                    <a:pt x="373660" y="60039"/>
                  </a:lnTo>
                  <a:lnTo>
                    <a:pt x="333096" y="80700"/>
                  </a:lnTo>
                  <a:lnTo>
                    <a:pt x="294245" y="104072"/>
                  </a:lnTo>
                  <a:lnTo>
                    <a:pt x="257229" y="130030"/>
                  </a:lnTo>
                  <a:lnTo>
                    <a:pt x="222176" y="158449"/>
                  </a:lnTo>
                  <a:lnTo>
                    <a:pt x="189208" y="189204"/>
                  </a:lnTo>
                  <a:lnTo>
                    <a:pt x="158452" y="222171"/>
                  </a:lnTo>
                  <a:lnTo>
                    <a:pt x="130033" y="257225"/>
                  </a:lnTo>
                  <a:lnTo>
                    <a:pt x="104074" y="294240"/>
                  </a:lnTo>
                  <a:lnTo>
                    <a:pt x="80702" y="333092"/>
                  </a:lnTo>
                  <a:lnTo>
                    <a:pt x="60041" y="373655"/>
                  </a:lnTo>
                  <a:lnTo>
                    <a:pt x="42215" y="415806"/>
                  </a:lnTo>
                  <a:lnTo>
                    <a:pt x="27351" y="459418"/>
                  </a:lnTo>
                  <a:lnTo>
                    <a:pt x="15572" y="504368"/>
                  </a:lnTo>
                  <a:lnTo>
                    <a:pt x="7004" y="550530"/>
                  </a:lnTo>
                  <a:lnTo>
                    <a:pt x="1771" y="597779"/>
                  </a:lnTo>
                  <a:lnTo>
                    <a:pt x="0" y="645990"/>
                  </a:lnTo>
                  <a:lnTo>
                    <a:pt x="1771" y="694202"/>
                  </a:lnTo>
                  <a:lnTo>
                    <a:pt x="7004" y="741451"/>
                  </a:lnTo>
                  <a:lnTo>
                    <a:pt x="15572" y="787613"/>
                  </a:lnTo>
                  <a:lnTo>
                    <a:pt x="27351" y="832562"/>
                  </a:lnTo>
                  <a:lnTo>
                    <a:pt x="42215" y="876175"/>
                  </a:lnTo>
                  <a:lnTo>
                    <a:pt x="60041" y="918325"/>
                  </a:lnTo>
                  <a:lnTo>
                    <a:pt x="80702" y="958889"/>
                  </a:lnTo>
                  <a:lnTo>
                    <a:pt x="104074" y="997741"/>
                  </a:lnTo>
                  <a:lnTo>
                    <a:pt x="130033" y="1034756"/>
                  </a:lnTo>
                  <a:lnTo>
                    <a:pt x="158452" y="1069809"/>
                  </a:lnTo>
                  <a:lnTo>
                    <a:pt x="189208" y="1102776"/>
                  </a:lnTo>
                  <a:lnTo>
                    <a:pt x="222176" y="1133532"/>
                  </a:lnTo>
                  <a:lnTo>
                    <a:pt x="257229" y="1161951"/>
                  </a:lnTo>
                  <a:lnTo>
                    <a:pt x="294245" y="1187909"/>
                  </a:lnTo>
                  <a:lnTo>
                    <a:pt x="333096" y="1211281"/>
                  </a:lnTo>
                  <a:lnTo>
                    <a:pt x="373660" y="1231942"/>
                  </a:lnTo>
                  <a:lnTo>
                    <a:pt x="415810" y="1249767"/>
                  </a:lnTo>
                  <a:lnTo>
                    <a:pt x="459422" y="1264631"/>
                  </a:lnTo>
                  <a:lnTo>
                    <a:pt x="504371" y="1276409"/>
                  </a:lnTo>
                  <a:lnTo>
                    <a:pt x="550532" y="1284977"/>
                  </a:lnTo>
                  <a:lnTo>
                    <a:pt x="597780" y="1290209"/>
                  </a:lnTo>
                  <a:lnTo>
                    <a:pt x="645990" y="1291981"/>
                  </a:lnTo>
                  <a:lnTo>
                    <a:pt x="694202" y="1290209"/>
                  </a:lnTo>
                  <a:lnTo>
                    <a:pt x="741451" y="1284977"/>
                  </a:lnTo>
                  <a:lnTo>
                    <a:pt x="787613" y="1276409"/>
                  </a:lnTo>
                  <a:lnTo>
                    <a:pt x="832562" y="1264631"/>
                  </a:lnTo>
                  <a:lnTo>
                    <a:pt x="876175" y="1249767"/>
                  </a:lnTo>
                  <a:lnTo>
                    <a:pt x="918325" y="1231942"/>
                  </a:lnTo>
                  <a:lnTo>
                    <a:pt x="958889" y="1211281"/>
                  </a:lnTo>
                  <a:lnTo>
                    <a:pt x="997741" y="1187909"/>
                  </a:lnTo>
                  <a:lnTo>
                    <a:pt x="1034756" y="1161951"/>
                  </a:lnTo>
                  <a:lnTo>
                    <a:pt x="1069809" y="1133532"/>
                  </a:lnTo>
                  <a:lnTo>
                    <a:pt x="1102776" y="1102776"/>
                  </a:lnTo>
                  <a:lnTo>
                    <a:pt x="1133532" y="1069809"/>
                  </a:lnTo>
                  <a:lnTo>
                    <a:pt x="1161951" y="1034756"/>
                  </a:lnTo>
                  <a:lnTo>
                    <a:pt x="1187909" y="997741"/>
                  </a:lnTo>
                  <a:lnTo>
                    <a:pt x="1211281" y="958889"/>
                  </a:lnTo>
                  <a:lnTo>
                    <a:pt x="1231942" y="918325"/>
                  </a:lnTo>
                  <a:lnTo>
                    <a:pt x="1249767" y="876175"/>
                  </a:lnTo>
                  <a:lnTo>
                    <a:pt x="1264631" y="832562"/>
                  </a:lnTo>
                  <a:lnTo>
                    <a:pt x="1276409" y="787613"/>
                  </a:lnTo>
                  <a:lnTo>
                    <a:pt x="1284977" y="741451"/>
                  </a:lnTo>
                  <a:lnTo>
                    <a:pt x="1290209" y="694202"/>
                  </a:lnTo>
                  <a:lnTo>
                    <a:pt x="1291981" y="645990"/>
                  </a:lnTo>
                  <a:lnTo>
                    <a:pt x="1290209" y="597779"/>
                  </a:lnTo>
                  <a:lnTo>
                    <a:pt x="1284977" y="550530"/>
                  </a:lnTo>
                  <a:lnTo>
                    <a:pt x="1276409" y="504368"/>
                  </a:lnTo>
                  <a:lnTo>
                    <a:pt x="1264631" y="459418"/>
                  </a:lnTo>
                  <a:lnTo>
                    <a:pt x="1249767" y="415806"/>
                  </a:lnTo>
                  <a:lnTo>
                    <a:pt x="1231942" y="373655"/>
                  </a:lnTo>
                  <a:lnTo>
                    <a:pt x="1211281" y="333092"/>
                  </a:lnTo>
                  <a:lnTo>
                    <a:pt x="1187909" y="294240"/>
                  </a:lnTo>
                  <a:lnTo>
                    <a:pt x="1161951" y="257225"/>
                  </a:lnTo>
                  <a:lnTo>
                    <a:pt x="1133532" y="222171"/>
                  </a:lnTo>
                  <a:lnTo>
                    <a:pt x="1102776" y="189204"/>
                  </a:lnTo>
                  <a:lnTo>
                    <a:pt x="1069809" y="158449"/>
                  </a:lnTo>
                  <a:lnTo>
                    <a:pt x="1034756" y="130030"/>
                  </a:lnTo>
                  <a:lnTo>
                    <a:pt x="997741" y="104072"/>
                  </a:lnTo>
                  <a:lnTo>
                    <a:pt x="958889" y="80700"/>
                  </a:lnTo>
                  <a:lnTo>
                    <a:pt x="918325" y="60039"/>
                  </a:lnTo>
                  <a:lnTo>
                    <a:pt x="876175" y="42214"/>
                  </a:lnTo>
                  <a:lnTo>
                    <a:pt x="832562" y="27350"/>
                  </a:lnTo>
                  <a:lnTo>
                    <a:pt x="787613" y="15571"/>
                  </a:lnTo>
                  <a:lnTo>
                    <a:pt x="741451" y="7004"/>
                  </a:lnTo>
                  <a:lnTo>
                    <a:pt x="694202" y="1771"/>
                  </a:lnTo>
                  <a:lnTo>
                    <a:pt x="645990" y="0"/>
                  </a:lnTo>
                  <a:close/>
                </a:path>
              </a:pathLst>
            </a:custGeom>
            <a:solidFill>
              <a:srgbClr val="EEEDED"/>
            </a:solidFill>
          </p:spPr>
          <p:txBody>
            <a:bodyPr wrap="square" lIns="0" tIns="0" rIns="0" bIns="0" rtlCol="0"/>
            <a:lstStyle/>
            <a:p>
              <a:endParaRPr/>
            </a:p>
          </p:txBody>
        </p:sp>
        <p:sp>
          <p:nvSpPr>
            <p:cNvPr id="16" name="object 16"/>
            <p:cNvSpPr/>
            <p:nvPr/>
          </p:nvSpPr>
          <p:spPr>
            <a:xfrm>
              <a:off x="10165291" y="7001772"/>
              <a:ext cx="1292225" cy="1292225"/>
            </a:xfrm>
            <a:custGeom>
              <a:avLst/>
              <a:gdLst/>
              <a:ahLst/>
              <a:cxnLst/>
              <a:rect l="l" t="t" r="r" b="b"/>
              <a:pathLst>
                <a:path w="1292225" h="1292225">
                  <a:moveTo>
                    <a:pt x="1291981" y="645990"/>
                  </a:moveTo>
                  <a:lnTo>
                    <a:pt x="1290209" y="694202"/>
                  </a:lnTo>
                  <a:lnTo>
                    <a:pt x="1284977" y="741451"/>
                  </a:lnTo>
                  <a:lnTo>
                    <a:pt x="1276409" y="787613"/>
                  </a:lnTo>
                  <a:lnTo>
                    <a:pt x="1264631" y="832562"/>
                  </a:lnTo>
                  <a:lnTo>
                    <a:pt x="1249767" y="876175"/>
                  </a:lnTo>
                  <a:lnTo>
                    <a:pt x="1231942" y="918325"/>
                  </a:lnTo>
                  <a:lnTo>
                    <a:pt x="1211281" y="958889"/>
                  </a:lnTo>
                  <a:lnTo>
                    <a:pt x="1187909" y="997741"/>
                  </a:lnTo>
                  <a:lnTo>
                    <a:pt x="1161951" y="1034756"/>
                  </a:lnTo>
                  <a:lnTo>
                    <a:pt x="1133532" y="1069809"/>
                  </a:lnTo>
                  <a:lnTo>
                    <a:pt x="1102776" y="1102776"/>
                  </a:lnTo>
                  <a:lnTo>
                    <a:pt x="1069809" y="1133532"/>
                  </a:lnTo>
                  <a:lnTo>
                    <a:pt x="1034756" y="1161951"/>
                  </a:lnTo>
                  <a:lnTo>
                    <a:pt x="997741" y="1187909"/>
                  </a:lnTo>
                  <a:lnTo>
                    <a:pt x="958889" y="1211281"/>
                  </a:lnTo>
                  <a:lnTo>
                    <a:pt x="918325" y="1231942"/>
                  </a:lnTo>
                  <a:lnTo>
                    <a:pt x="876175" y="1249767"/>
                  </a:lnTo>
                  <a:lnTo>
                    <a:pt x="832562" y="1264631"/>
                  </a:lnTo>
                  <a:lnTo>
                    <a:pt x="787613" y="1276409"/>
                  </a:lnTo>
                  <a:lnTo>
                    <a:pt x="741451" y="1284977"/>
                  </a:lnTo>
                  <a:lnTo>
                    <a:pt x="694202" y="1290209"/>
                  </a:lnTo>
                  <a:lnTo>
                    <a:pt x="645990" y="1291981"/>
                  </a:lnTo>
                  <a:lnTo>
                    <a:pt x="597780" y="1290209"/>
                  </a:lnTo>
                  <a:lnTo>
                    <a:pt x="550532" y="1284977"/>
                  </a:lnTo>
                  <a:lnTo>
                    <a:pt x="504371" y="1276409"/>
                  </a:lnTo>
                  <a:lnTo>
                    <a:pt x="459422" y="1264631"/>
                  </a:lnTo>
                  <a:lnTo>
                    <a:pt x="415810" y="1249767"/>
                  </a:lnTo>
                  <a:lnTo>
                    <a:pt x="373660" y="1231942"/>
                  </a:lnTo>
                  <a:lnTo>
                    <a:pt x="333096" y="1211281"/>
                  </a:lnTo>
                  <a:lnTo>
                    <a:pt x="294245" y="1187909"/>
                  </a:lnTo>
                  <a:lnTo>
                    <a:pt x="257229" y="1161951"/>
                  </a:lnTo>
                  <a:lnTo>
                    <a:pt x="222176" y="1133532"/>
                  </a:lnTo>
                  <a:lnTo>
                    <a:pt x="189208" y="1102776"/>
                  </a:lnTo>
                  <a:lnTo>
                    <a:pt x="158452" y="1069809"/>
                  </a:lnTo>
                  <a:lnTo>
                    <a:pt x="130033" y="1034756"/>
                  </a:lnTo>
                  <a:lnTo>
                    <a:pt x="104074" y="997741"/>
                  </a:lnTo>
                  <a:lnTo>
                    <a:pt x="80702" y="958889"/>
                  </a:lnTo>
                  <a:lnTo>
                    <a:pt x="60041" y="918325"/>
                  </a:lnTo>
                  <a:lnTo>
                    <a:pt x="42215" y="876175"/>
                  </a:lnTo>
                  <a:lnTo>
                    <a:pt x="27351" y="832562"/>
                  </a:lnTo>
                  <a:lnTo>
                    <a:pt x="15572" y="787613"/>
                  </a:lnTo>
                  <a:lnTo>
                    <a:pt x="7004" y="741451"/>
                  </a:lnTo>
                  <a:lnTo>
                    <a:pt x="1771" y="694202"/>
                  </a:lnTo>
                  <a:lnTo>
                    <a:pt x="0" y="645990"/>
                  </a:lnTo>
                  <a:lnTo>
                    <a:pt x="1771" y="597779"/>
                  </a:lnTo>
                  <a:lnTo>
                    <a:pt x="7004" y="550530"/>
                  </a:lnTo>
                  <a:lnTo>
                    <a:pt x="15572" y="504368"/>
                  </a:lnTo>
                  <a:lnTo>
                    <a:pt x="27351" y="459418"/>
                  </a:lnTo>
                  <a:lnTo>
                    <a:pt x="42215" y="415806"/>
                  </a:lnTo>
                  <a:lnTo>
                    <a:pt x="60041" y="373655"/>
                  </a:lnTo>
                  <a:lnTo>
                    <a:pt x="80702" y="333092"/>
                  </a:lnTo>
                  <a:lnTo>
                    <a:pt x="104074" y="294240"/>
                  </a:lnTo>
                  <a:lnTo>
                    <a:pt x="130033" y="257225"/>
                  </a:lnTo>
                  <a:lnTo>
                    <a:pt x="158452" y="222171"/>
                  </a:lnTo>
                  <a:lnTo>
                    <a:pt x="189208" y="189204"/>
                  </a:lnTo>
                  <a:lnTo>
                    <a:pt x="222176" y="158449"/>
                  </a:lnTo>
                  <a:lnTo>
                    <a:pt x="257229" y="130030"/>
                  </a:lnTo>
                  <a:lnTo>
                    <a:pt x="294245" y="104072"/>
                  </a:lnTo>
                  <a:lnTo>
                    <a:pt x="333096" y="80700"/>
                  </a:lnTo>
                  <a:lnTo>
                    <a:pt x="373660" y="60039"/>
                  </a:lnTo>
                  <a:lnTo>
                    <a:pt x="415810" y="42214"/>
                  </a:lnTo>
                  <a:lnTo>
                    <a:pt x="459422" y="27350"/>
                  </a:lnTo>
                  <a:lnTo>
                    <a:pt x="504371" y="15571"/>
                  </a:lnTo>
                  <a:lnTo>
                    <a:pt x="550532" y="7004"/>
                  </a:lnTo>
                  <a:lnTo>
                    <a:pt x="597780" y="1771"/>
                  </a:lnTo>
                  <a:lnTo>
                    <a:pt x="645990" y="0"/>
                  </a:lnTo>
                  <a:lnTo>
                    <a:pt x="694202" y="1771"/>
                  </a:lnTo>
                  <a:lnTo>
                    <a:pt x="741451" y="7004"/>
                  </a:lnTo>
                  <a:lnTo>
                    <a:pt x="787613" y="15571"/>
                  </a:lnTo>
                  <a:lnTo>
                    <a:pt x="832562" y="27350"/>
                  </a:lnTo>
                  <a:lnTo>
                    <a:pt x="876175" y="42214"/>
                  </a:lnTo>
                  <a:lnTo>
                    <a:pt x="918325" y="60039"/>
                  </a:lnTo>
                  <a:lnTo>
                    <a:pt x="958889" y="80700"/>
                  </a:lnTo>
                  <a:lnTo>
                    <a:pt x="997741" y="104072"/>
                  </a:lnTo>
                  <a:lnTo>
                    <a:pt x="1034756" y="130030"/>
                  </a:lnTo>
                  <a:lnTo>
                    <a:pt x="1069809" y="158449"/>
                  </a:lnTo>
                  <a:lnTo>
                    <a:pt x="1102776" y="189204"/>
                  </a:lnTo>
                  <a:lnTo>
                    <a:pt x="1133532" y="222171"/>
                  </a:lnTo>
                  <a:lnTo>
                    <a:pt x="1161951" y="257225"/>
                  </a:lnTo>
                  <a:lnTo>
                    <a:pt x="1187909" y="294240"/>
                  </a:lnTo>
                  <a:lnTo>
                    <a:pt x="1211281" y="333092"/>
                  </a:lnTo>
                  <a:lnTo>
                    <a:pt x="1231942" y="373655"/>
                  </a:lnTo>
                  <a:lnTo>
                    <a:pt x="1249767" y="415806"/>
                  </a:lnTo>
                  <a:lnTo>
                    <a:pt x="1264631" y="459418"/>
                  </a:lnTo>
                  <a:lnTo>
                    <a:pt x="1276409" y="504368"/>
                  </a:lnTo>
                  <a:lnTo>
                    <a:pt x="1284977" y="550530"/>
                  </a:lnTo>
                  <a:lnTo>
                    <a:pt x="1290209" y="597779"/>
                  </a:lnTo>
                  <a:lnTo>
                    <a:pt x="1291981" y="645990"/>
                  </a:lnTo>
                  <a:close/>
                </a:path>
              </a:pathLst>
            </a:custGeom>
            <a:ln w="41883">
              <a:solidFill>
                <a:srgbClr val="094183"/>
              </a:solidFill>
            </a:ln>
          </p:spPr>
          <p:txBody>
            <a:bodyPr wrap="square" lIns="0" tIns="0" rIns="0" bIns="0" rtlCol="0"/>
            <a:lstStyle/>
            <a:p>
              <a:endParaRPr/>
            </a:p>
          </p:txBody>
        </p:sp>
        <p:sp>
          <p:nvSpPr>
            <p:cNvPr id="17" name="object 17"/>
            <p:cNvSpPr/>
            <p:nvPr/>
          </p:nvSpPr>
          <p:spPr>
            <a:xfrm>
              <a:off x="10052047" y="7086455"/>
              <a:ext cx="1842135" cy="3122930"/>
            </a:xfrm>
            <a:custGeom>
              <a:avLst/>
              <a:gdLst/>
              <a:ahLst/>
              <a:cxnLst/>
              <a:rect l="l" t="t" r="r" b="b"/>
              <a:pathLst>
                <a:path w="1842134" h="3122929">
                  <a:moveTo>
                    <a:pt x="1841839" y="0"/>
                  </a:moveTo>
                  <a:lnTo>
                    <a:pt x="0" y="836236"/>
                  </a:lnTo>
                  <a:lnTo>
                    <a:pt x="0" y="3122658"/>
                  </a:lnTo>
                  <a:lnTo>
                    <a:pt x="1841839" y="2275836"/>
                  </a:lnTo>
                  <a:lnTo>
                    <a:pt x="1841839" y="0"/>
                  </a:lnTo>
                  <a:close/>
                </a:path>
              </a:pathLst>
            </a:custGeom>
            <a:solidFill>
              <a:srgbClr val="4681C2"/>
            </a:solidFill>
          </p:spPr>
          <p:txBody>
            <a:bodyPr wrap="square" lIns="0" tIns="0" rIns="0" bIns="0" rtlCol="0"/>
            <a:lstStyle/>
            <a:p>
              <a:endParaRPr/>
            </a:p>
          </p:txBody>
        </p:sp>
        <p:sp>
          <p:nvSpPr>
            <p:cNvPr id="18" name="object 18"/>
            <p:cNvSpPr/>
            <p:nvPr/>
          </p:nvSpPr>
          <p:spPr>
            <a:xfrm>
              <a:off x="8210208" y="7086455"/>
              <a:ext cx="1842135" cy="3122930"/>
            </a:xfrm>
            <a:custGeom>
              <a:avLst/>
              <a:gdLst/>
              <a:ahLst/>
              <a:cxnLst/>
              <a:rect l="l" t="t" r="r" b="b"/>
              <a:pathLst>
                <a:path w="1842134" h="3122929">
                  <a:moveTo>
                    <a:pt x="0" y="0"/>
                  </a:moveTo>
                  <a:lnTo>
                    <a:pt x="0" y="2275836"/>
                  </a:lnTo>
                  <a:lnTo>
                    <a:pt x="1841839" y="3122658"/>
                  </a:lnTo>
                  <a:lnTo>
                    <a:pt x="1841839" y="836236"/>
                  </a:lnTo>
                  <a:lnTo>
                    <a:pt x="0" y="0"/>
                  </a:lnTo>
                  <a:close/>
                </a:path>
              </a:pathLst>
            </a:custGeom>
            <a:solidFill>
              <a:srgbClr val="6B9ACE"/>
            </a:solidFill>
          </p:spPr>
          <p:txBody>
            <a:bodyPr wrap="square" lIns="0" tIns="0" rIns="0" bIns="0" rtlCol="0"/>
            <a:lstStyle/>
            <a:p>
              <a:endParaRPr/>
            </a:p>
          </p:txBody>
        </p:sp>
        <p:sp>
          <p:nvSpPr>
            <p:cNvPr id="19" name="object 19"/>
            <p:cNvSpPr/>
            <p:nvPr/>
          </p:nvSpPr>
          <p:spPr>
            <a:xfrm>
              <a:off x="10052047" y="5152324"/>
              <a:ext cx="0" cy="1233805"/>
            </a:xfrm>
            <a:custGeom>
              <a:avLst/>
              <a:gdLst/>
              <a:ahLst/>
              <a:cxnLst/>
              <a:rect l="l" t="t" r="r" b="b"/>
              <a:pathLst>
                <a:path h="1233804">
                  <a:moveTo>
                    <a:pt x="0" y="1233606"/>
                  </a:moveTo>
                  <a:lnTo>
                    <a:pt x="0" y="0"/>
                  </a:lnTo>
                </a:path>
              </a:pathLst>
            </a:custGeom>
            <a:ln w="41883">
              <a:solidFill>
                <a:srgbClr val="F37051"/>
              </a:solidFill>
              <a:prstDash val="dot"/>
            </a:ln>
          </p:spPr>
          <p:txBody>
            <a:bodyPr wrap="square" lIns="0" tIns="0" rIns="0" bIns="0" rtlCol="0"/>
            <a:lstStyle/>
            <a:p>
              <a:endParaRPr/>
            </a:p>
          </p:txBody>
        </p:sp>
        <p:sp>
          <p:nvSpPr>
            <p:cNvPr id="20" name="object 20"/>
            <p:cNvSpPr/>
            <p:nvPr/>
          </p:nvSpPr>
          <p:spPr>
            <a:xfrm>
              <a:off x="10031095" y="5088857"/>
              <a:ext cx="41910" cy="1403350"/>
            </a:xfrm>
            <a:custGeom>
              <a:avLst/>
              <a:gdLst/>
              <a:ahLst/>
              <a:cxnLst/>
              <a:rect l="l" t="t" r="r" b="b"/>
              <a:pathLst>
                <a:path w="41909" h="1403350">
                  <a:moveTo>
                    <a:pt x="41884" y="1382153"/>
                  </a:moveTo>
                  <a:lnTo>
                    <a:pt x="35750" y="1367345"/>
                  </a:lnTo>
                  <a:lnTo>
                    <a:pt x="20942" y="1361211"/>
                  </a:lnTo>
                  <a:lnTo>
                    <a:pt x="6134" y="1367345"/>
                  </a:lnTo>
                  <a:lnTo>
                    <a:pt x="0" y="1382153"/>
                  </a:lnTo>
                  <a:lnTo>
                    <a:pt x="6134" y="1396961"/>
                  </a:lnTo>
                  <a:lnTo>
                    <a:pt x="20942" y="1403096"/>
                  </a:lnTo>
                  <a:lnTo>
                    <a:pt x="35750" y="1396961"/>
                  </a:lnTo>
                  <a:lnTo>
                    <a:pt x="41884" y="1382153"/>
                  </a:lnTo>
                  <a:close/>
                </a:path>
                <a:path w="41909" h="1403350">
                  <a:moveTo>
                    <a:pt x="41884" y="20942"/>
                  </a:moveTo>
                  <a:lnTo>
                    <a:pt x="35750" y="6134"/>
                  </a:lnTo>
                  <a:lnTo>
                    <a:pt x="20942" y="0"/>
                  </a:lnTo>
                  <a:lnTo>
                    <a:pt x="6134" y="6134"/>
                  </a:lnTo>
                  <a:lnTo>
                    <a:pt x="0" y="20942"/>
                  </a:lnTo>
                  <a:lnTo>
                    <a:pt x="6134" y="35750"/>
                  </a:lnTo>
                  <a:lnTo>
                    <a:pt x="20942" y="41884"/>
                  </a:lnTo>
                  <a:lnTo>
                    <a:pt x="35750" y="35750"/>
                  </a:lnTo>
                  <a:lnTo>
                    <a:pt x="41884" y="20942"/>
                  </a:lnTo>
                  <a:close/>
                </a:path>
              </a:pathLst>
            </a:custGeom>
            <a:solidFill>
              <a:srgbClr val="F37051"/>
            </a:solidFill>
          </p:spPr>
          <p:txBody>
            <a:bodyPr wrap="square" lIns="0" tIns="0" rIns="0" bIns="0" rtlCol="0"/>
            <a:lstStyle/>
            <a:p>
              <a:endParaRPr/>
            </a:p>
          </p:txBody>
        </p:sp>
        <p:sp>
          <p:nvSpPr>
            <p:cNvPr id="21" name="object 21"/>
            <p:cNvSpPr/>
            <p:nvPr/>
          </p:nvSpPr>
          <p:spPr>
            <a:xfrm>
              <a:off x="10993909" y="5641205"/>
              <a:ext cx="0" cy="1233805"/>
            </a:xfrm>
            <a:custGeom>
              <a:avLst/>
              <a:gdLst/>
              <a:ahLst/>
              <a:cxnLst/>
              <a:rect l="l" t="t" r="r" b="b"/>
              <a:pathLst>
                <a:path h="1233804">
                  <a:moveTo>
                    <a:pt x="0" y="1233606"/>
                  </a:moveTo>
                  <a:lnTo>
                    <a:pt x="0" y="0"/>
                  </a:lnTo>
                </a:path>
              </a:pathLst>
            </a:custGeom>
            <a:ln w="41883">
              <a:solidFill>
                <a:srgbClr val="EEEDED"/>
              </a:solidFill>
              <a:prstDash val="dot"/>
            </a:ln>
          </p:spPr>
          <p:txBody>
            <a:bodyPr wrap="square" lIns="0" tIns="0" rIns="0" bIns="0" rtlCol="0"/>
            <a:lstStyle/>
            <a:p>
              <a:endParaRPr/>
            </a:p>
          </p:txBody>
        </p:sp>
        <p:sp>
          <p:nvSpPr>
            <p:cNvPr id="22" name="object 22"/>
            <p:cNvSpPr/>
            <p:nvPr/>
          </p:nvSpPr>
          <p:spPr>
            <a:xfrm>
              <a:off x="11078565" y="5598672"/>
              <a:ext cx="2667000" cy="0"/>
            </a:xfrm>
            <a:custGeom>
              <a:avLst/>
              <a:gdLst/>
              <a:ahLst/>
              <a:cxnLst/>
              <a:rect l="l" t="t" r="r" b="b"/>
              <a:pathLst>
                <a:path w="2667000">
                  <a:moveTo>
                    <a:pt x="0" y="0"/>
                  </a:moveTo>
                  <a:lnTo>
                    <a:pt x="2666641" y="0"/>
                  </a:lnTo>
                </a:path>
              </a:pathLst>
            </a:custGeom>
            <a:ln w="41883">
              <a:solidFill>
                <a:srgbClr val="EEEDED"/>
              </a:solidFill>
              <a:prstDash val="dot"/>
            </a:ln>
          </p:spPr>
          <p:txBody>
            <a:bodyPr wrap="square" lIns="0" tIns="0" rIns="0" bIns="0" rtlCol="0"/>
            <a:lstStyle/>
            <a:p>
              <a:endParaRPr/>
            </a:p>
          </p:txBody>
        </p:sp>
        <p:sp>
          <p:nvSpPr>
            <p:cNvPr id="23" name="object 23"/>
            <p:cNvSpPr/>
            <p:nvPr/>
          </p:nvSpPr>
          <p:spPr>
            <a:xfrm>
              <a:off x="10972965" y="5577731"/>
              <a:ext cx="2835910" cy="1403350"/>
            </a:xfrm>
            <a:custGeom>
              <a:avLst/>
              <a:gdLst/>
              <a:ahLst/>
              <a:cxnLst/>
              <a:rect l="l" t="t" r="r" b="b"/>
              <a:pathLst>
                <a:path w="2835909" h="1403350">
                  <a:moveTo>
                    <a:pt x="41884" y="1382166"/>
                  </a:moveTo>
                  <a:lnTo>
                    <a:pt x="35750" y="1367358"/>
                  </a:lnTo>
                  <a:lnTo>
                    <a:pt x="20942" y="1361224"/>
                  </a:lnTo>
                  <a:lnTo>
                    <a:pt x="6134" y="1367358"/>
                  </a:lnTo>
                  <a:lnTo>
                    <a:pt x="0" y="1382166"/>
                  </a:lnTo>
                  <a:lnTo>
                    <a:pt x="6134" y="1396974"/>
                  </a:lnTo>
                  <a:lnTo>
                    <a:pt x="20942" y="1403108"/>
                  </a:lnTo>
                  <a:lnTo>
                    <a:pt x="35750" y="1396974"/>
                  </a:lnTo>
                  <a:lnTo>
                    <a:pt x="41884" y="1382166"/>
                  </a:lnTo>
                  <a:close/>
                </a:path>
                <a:path w="2835909" h="1403350">
                  <a:moveTo>
                    <a:pt x="41884" y="20942"/>
                  </a:moveTo>
                  <a:lnTo>
                    <a:pt x="35750" y="6134"/>
                  </a:lnTo>
                  <a:lnTo>
                    <a:pt x="20942" y="0"/>
                  </a:lnTo>
                  <a:lnTo>
                    <a:pt x="6134" y="6134"/>
                  </a:lnTo>
                  <a:lnTo>
                    <a:pt x="0" y="20942"/>
                  </a:lnTo>
                  <a:lnTo>
                    <a:pt x="6134" y="35750"/>
                  </a:lnTo>
                  <a:lnTo>
                    <a:pt x="20942" y="41884"/>
                  </a:lnTo>
                  <a:lnTo>
                    <a:pt x="35750" y="35750"/>
                  </a:lnTo>
                  <a:lnTo>
                    <a:pt x="41884" y="20942"/>
                  </a:lnTo>
                  <a:close/>
                </a:path>
                <a:path w="2835909" h="1403350">
                  <a:moveTo>
                    <a:pt x="2835516" y="20942"/>
                  </a:moveTo>
                  <a:lnTo>
                    <a:pt x="2829382" y="6134"/>
                  </a:lnTo>
                  <a:lnTo>
                    <a:pt x="2814574" y="0"/>
                  </a:lnTo>
                  <a:lnTo>
                    <a:pt x="2799765" y="6134"/>
                  </a:lnTo>
                  <a:lnTo>
                    <a:pt x="2793631" y="20942"/>
                  </a:lnTo>
                  <a:lnTo>
                    <a:pt x="2799765" y="35750"/>
                  </a:lnTo>
                  <a:lnTo>
                    <a:pt x="2814574" y="41884"/>
                  </a:lnTo>
                  <a:lnTo>
                    <a:pt x="2829382" y="35750"/>
                  </a:lnTo>
                  <a:lnTo>
                    <a:pt x="2835516" y="20942"/>
                  </a:lnTo>
                  <a:close/>
                </a:path>
              </a:pathLst>
            </a:custGeom>
            <a:solidFill>
              <a:srgbClr val="EEEDED"/>
            </a:solidFill>
          </p:spPr>
          <p:txBody>
            <a:bodyPr wrap="square" lIns="0" tIns="0" rIns="0" bIns="0" rtlCol="0"/>
            <a:lstStyle/>
            <a:p>
              <a:endParaRPr/>
            </a:p>
          </p:txBody>
        </p:sp>
        <p:sp>
          <p:nvSpPr>
            <p:cNvPr id="24" name="object 24"/>
            <p:cNvSpPr/>
            <p:nvPr/>
          </p:nvSpPr>
          <p:spPr>
            <a:xfrm>
              <a:off x="9152071" y="5641205"/>
              <a:ext cx="0" cy="1233805"/>
            </a:xfrm>
            <a:custGeom>
              <a:avLst/>
              <a:gdLst/>
              <a:ahLst/>
              <a:cxnLst/>
              <a:rect l="l" t="t" r="r" b="b"/>
              <a:pathLst>
                <a:path h="1233804">
                  <a:moveTo>
                    <a:pt x="0" y="1233606"/>
                  </a:moveTo>
                  <a:lnTo>
                    <a:pt x="0" y="0"/>
                  </a:lnTo>
                </a:path>
              </a:pathLst>
            </a:custGeom>
            <a:ln w="41883">
              <a:solidFill>
                <a:srgbClr val="44C3CF"/>
              </a:solidFill>
              <a:prstDash val="dot"/>
            </a:ln>
          </p:spPr>
          <p:txBody>
            <a:bodyPr wrap="square" lIns="0" tIns="0" rIns="0" bIns="0" rtlCol="0"/>
            <a:lstStyle/>
            <a:p>
              <a:endParaRPr/>
            </a:p>
          </p:txBody>
        </p:sp>
        <p:sp>
          <p:nvSpPr>
            <p:cNvPr id="25" name="object 25"/>
            <p:cNvSpPr/>
            <p:nvPr/>
          </p:nvSpPr>
          <p:spPr>
            <a:xfrm>
              <a:off x="6358263" y="5598672"/>
              <a:ext cx="2710815" cy="0"/>
            </a:xfrm>
            <a:custGeom>
              <a:avLst/>
              <a:gdLst/>
              <a:ahLst/>
              <a:cxnLst/>
              <a:rect l="l" t="t" r="r" b="b"/>
              <a:pathLst>
                <a:path w="2710815">
                  <a:moveTo>
                    <a:pt x="2710409" y="0"/>
                  </a:moveTo>
                  <a:lnTo>
                    <a:pt x="0" y="0"/>
                  </a:lnTo>
                </a:path>
              </a:pathLst>
            </a:custGeom>
            <a:ln w="41883">
              <a:solidFill>
                <a:srgbClr val="44C3CF"/>
              </a:solidFill>
              <a:prstDash val="dot"/>
            </a:ln>
          </p:spPr>
          <p:txBody>
            <a:bodyPr wrap="square" lIns="0" tIns="0" rIns="0" bIns="0" rtlCol="0"/>
            <a:lstStyle/>
            <a:p>
              <a:endParaRPr/>
            </a:p>
          </p:txBody>
        </p:sp>
        <p:sp>
          <p:nvSpPr>
            <p:cNvPr id="26" name="object 26"/>
            <p:cNvSpPr/>
            <p:nvPr/>
          </p:nvSpPr>
          <p:spPr>
            <a:xfrm>
              <a:off x="6295618" y="5577731"/>
              <a:ext cx="2877820" cy="1403350"/>
            </a:xfrm>
            <a:custGeom>
              <a:avLst/>
              <a:gdLst/>
              <a:ahLst/>
              <a:cxnLst/>
              <a:rect l="l" t="t" r="r" b="b"/>
              <a:pathLst>
                <a:path w="2877820" h="1403350">
                  <a:moveTo>
                    <a:pt x="41884" y="20942"/>
                  </a:moveTo>
                  <a:lnTo>
                    <a:pt x="35750" y="6134"/>
                  </a:lnTo>
                  <a:lnTo>
                    <a:pt x="20942" y="0"/>
                  </a:lnTo>
                  <a:lnTo>
                    <a:pt x="6134" y="6134"/>
                  </a:lnTo>
                  <a:lnTo>
                    <a:pt x="0" y="20942"/>
                  </a:lnTo>
                  <a:lnTo>
                    <a:pt x="6134" y="35750"/>
                  </a:lnTo>
                  <a:lnTo>
                    <a:pt x="20942" y="41884"/>
                  </a:lnTo>
                  <a:lnTo>
                    <a:pt x="35750" y="35750"/>
                  </a:lnTo>
                  <a:lnTo>
                    <a:pt x="41884" y="20942"/>
                  </a:lnTo>
                  <a:close/>
                </a:path>
                <a:path w="2877820" h="1403350">
                  <a:moveTo>
                    <a:pt x="2877388" y="1382166"/>
                  </a:moveTo>
                  <a:lnTo>
                    <a:pt x="2871254" y="1367358"/>
                  </a:lnTo>
                  <a:lnTo>
                    <a:pt x="2856446" y="1361224"/>
                  </a:lnTo>
                  <a:lnTo>
                    <a:pt x="2841637" y="1367358"/>
                  </a:lnTo>
                  <a:lnTo>
                    <a:pt x="2835503" y="1382166"/>
                  </a:lnTo>
                  <a:lnTo>
                    <a:pt x="2841637" y="1396974"/>
                  </a:lnTo>
                  <a:lnTo>
                    <a:pt x="2856446" y="1403108"/>
                  </a:lnTo>
                  <a:lnTo>
                    <a:pt x="2871254" y="1396974"/>
                  </a:lnTo>
                  <a:lnTo>
                    <a:pt x="2877388" y="1382166"/>
                  </a:lnTo>
                  <a:close/>
                </a:path>
                <a:path w="2877820" h="1403350">
                  <a:moveTo>
                    <a:pt x="2877388" y="20942"/>
                  </a:moveTo>
                  <a:lnTo>
                    <a:pt x="2871254" y="6134"/>
                  </a:lnTo>
                  <a:lnTo>
                    <a:pt x="2856446" y="0"/>
                  </a:lnTo>
                  <a:lnTo>
                    <a:pt x="2841637" y="6134"/>
                  </a:lnTo>
                  <a:lnTo>
                    <a:pt x="2835503" y="20942"/>
                  </a:lnTo>
                  <a:lnTo>
                    <a:pt x="2841637" y="35750"/>
                  </a:lnTo>
                  <a:lnTo>
                    <a:pt x="2856446" y="41884"/>
                  </a:lnTo>
                  <a:lnTo>
                    <a:pt x="2871254" y="35750"/>
                  </a:lnTo>
                  <a:lnTo>
                    <a:pt x="2877388" y="20942"/>
                  </a:lnTo>
                  <a:close/>
                </a:path>
              </a:pathLst>
            </a:custGeom>
            <a:solidFill>
              <a:srgbClr val="44C3CF"/>
            </a:solidFill>
          </p:spPr>
          <p:txBody>
            <a:bodyPr wrap="square" lIns="0" tIns="0" rIns="0" bIns="0" rtlCol="0"/>
            <a:lstStyle/>
            <a:p>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1308555"/>
          </a:xfrm>
          <a:prstGeom prst="rect">
            <a:avLst/>
          </a:prstGeom>
        </p:spPr>
      </p:pic>
      <p:sp>
        <p:nvSpPr>
          <p:cNvPr id="3" name="object 3"/>
          <p:cNvSpPr txBox="1"/>
          <p:nvPr/>
        </p:nvSpPr>
        <p:spPr>
          <a:xfrm>
            <a:off x="1086742" y="4005502"/>
            <a:ext cx="7459345" cy="3250565"/>
          </a:xfrm>
          <a:prstGeom prst="rect">
            <a:avLst/>
          </a:prstGeom>
        </p:spPr>
        <p:txBody>
          <a:bodyPr vert="horz" wrap="square" lIns="0" tIns="15240" rIns="0" bIns="0" rtlCol="0">
            <a:spAutoFit/>
          </a:bodyPr>
          <a:lstStyle/>
          <a:p>
            <a:pPr marL="12700">
              <a:lnSpc>
                <a:spcPts val="8560"/>
              </a:lnSpc>
              <a:spcBef>
                <a:spcPts val="120"/>
              </a:spcBef>
              <a:tabLst>
                <a:tab pos="3030855" algn="l"/>
              </a:tabLst>
            </a:pPr>
            <a:r>
              <a:rPr sz="7400" b="1" spc="445" dirty="0">
                <a:solidFill>
                  <a:srgbClr val="44C3CF"/>
                </a:solidFill>
                <a:latin typeface="Source Sans Pro SemiBold" panose="020B0503030403020204" pitchFamily="34" charset="0"/>
                <a:ea typeface="Source Sans Pro SemiBold" panose="020B0503030403020204" pitchFamily="34" charset="0"/>
                <a:cs typeface="SourceSansPro-SemiBold"/>
              </a:rPr>
              <a:t>WHAT	</a:t>
            </a:r>
            <a:r>
              <a:rPr sz="7400" b="1" spc="375" dirty="0">
                <a:solidFill>
                  <a:srgbClr val="44C3CF"/>
                </a:solidFill>
                <a:latin typeface="Source Sans Pro SemiBold" panose="020B0503030403020204" pitchFamily="34" charset="0"/>
                <a:ea typeface="Source Sans Pro SemiBold" panose="020B0503030403020204" pitchFamily="34" charset="0"/>
                <a:cs typeface="SourceSansPro-SemiBold"/>
              </a:rPr>
              <a:t>IS</a:t>
            </a:r>
            <a:endParaRPr sz="7400" b="1" dirty="0">
              <a:latin typeface="Source Sans Pro SemiBold" panose="020B0503030403020204" pitchFamily="34" charset="0"/>
              <a:ea typeface="Source Sans Pro SemiBold" panose="020B0503030403020204" pitchFamily="34" charset="0"/>
              <a:cs typeface="SourceSansPro-SemiBold"/>
            </a:endParaRPr>
          </a:p>
          <a:p>
            <a:pPr marL="12700">
              <a:lnSpc>
                <a:spcPts val="8245"/>
              </a:lnSpc>
            </a:pPr>
            <a:r>
              <a:rPr sz="7400" b="1" spc="660" dirty="0">
                <a:solidFill>
                  <a:srgbClr val="FFFFFF"/>
                </a:solidFill>
                <a:latin typeface="Source Sans Pro SemiBold" panose="020B0503030403020204" pitchFamily="34" charset="0"/>
                <a:ea typeface="Source Sans Pro SemiBold" panose="020B0503030403020204" pitchFamily="34" charset="0"/>
                <a:cs typeface="SourceSansPro-SemiBold"/>
              </a:rPr>
              <a:t>ARTIFICIAL</a:t>
            </a:r>
            <a:endParaRPr sz="7400" b="1" dirty="0">
              <a:latin typeface="Source Sans Pro SemiBold" panose="020B0503030403020204" pitchFamily="34" charset="0"/>
              <a:ea typeface="Source Sans Pro SemiBold" panose="020B0503030403020204" pitchFamily="34" charset="0"/>
              <a:cs typeface="SourceSansPro-SemiBold"/>
            </a:endParaRPr>
          </a:p>
          <a:p>
            <a:pPr marL="12700">
              <a:lnSpc>
                <a:spcPts val="8560"/>
              </a:lnSpc>
            </a:pPr>
            <a:r>
              <a:rPr sz="7400" b="1" spc="690" dirty="0">
                <a:solidFill>
                  <a:srgbClr val="FFFFFF"/>
                </a:solidFill>
                <a:latin typeface="Source Sans Pro SemiBold" panose="020B0503030403020204" pitchFamily="34" charset="0"/>
                <a:ea typeface="Source Sans Pro SemiBold" panose="020B0503030403020204" pitchFamily="34" charset="0"/>
                <a:cs typeface="SourceSansPro-SemiBold"/>
              </a:rPr>
              <a:t>INTELLIGENCE?</a:t>
            </a:r>
            <a:endParaRPr sz="7400" b="1" dirty="0">
              <a:latin typeface="Source Sans Pro SemiBold" panose="020B0503030403020204" pitchFamily="34" charset="0"/>
              <a:ea typeface="Source Sans Pro SemiBold" panose="020B0503030403020204" pitchFamily="34" charset="0"/>
              <a:cs typeface="SourceSansPro-SemiBold"/>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1308556"/>
          </a:xfrm>
          <a:prstGeom prst="rect">
            <a:avLst/>
          </a:prstGeom>
        </p:spPr>
      </p:pic>
      <p:sp>
        <p:nvSpPr>
          <p:cNvPr id="3" name="object 3"/>
          <p:cNvSpPr txBox="1">
            <a:spLocks noGrp="1"/>
          </p:cNvSpPr>
          <p:nvPr>
            <p:ph type="title"/>
          </p:nvPr>
        </p:nvSpPr>
        <p:spPr>
          <a:xfrm>
            <a:off x="1086742" y="929679"/>
            <a:ext cx="5391150" cy="779780"/>
          </a:xfrm>
          <a:prstGeom prst="rect">
            <a:avLst/>
          </a:prstGeom>
        </p:spPr>
        <p:txBody>
          <a:bodyPr vert="horz" wrap="square" lIns="0" tIns="12065" rIns="0" bIns="0" rtlCol="0">
            <a:spAutoFit/>
          </a:bodyPr>
          <a:lstStyle/>
          <a:p>
            <a:pPr marL="12700">
              <a:lnSpc>
                <a:spcPct val="100000"/>
              </a:lnSpc>
              <a:spcBef>
                <a:spcPts val="95"/>
              </a:spcBef>
            </a:pPr>
            <a:r>
              <a:rPr spc="415" dirty="0">
                <a:latin typeface="Source Sans Pro SemiBold" panose="020B0503030403020204" pitchFamily="34" charset="0"/>
                <a:ea typeface="Source Sans Pro SemiBold" panose="020B0503030403020204" pitchFamily="34" charset="0"/>
              </a:rPr>
              <a:t>CONTESTABILITY</a:t>
            </a: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1308555"/>
          </a:xfrm>
          <a:prstGeom prst="rect">
            <a:avLst/>
          </a:prstGeom>
        </p:spPr>
      </p:pic>
      <p:sp>
        <p:nvSpPr>
          <p:cNvPr id="3" name="object 3"/>
          <p:cNvSpPr txBox="1">
            <a:spLocks noGrp="1"/>
          </p:cNvSpPr>
          <p:nvPr>
            <p:ph type="title"/>
          </p:nvPr>
        </p:nvSpPr>
        <p:spPr>
          <a:xfrm>
            <a:off x="1086742" y="4005502"/>
            <a:ext cx="7590155" cy="3323987"/>
          </a:xfrm>
          <a:prstGeom prst="rect">
            <a:avLst/>
          </a:prstGeom>
        </p:spPr>
        <p:txBody>
          <a:bodyPr vert="horz" wrap="square" lIns="0" tIns="15240" rIns="0" bIns="0" rtlCol="0">
            <a:spAutoFit/>
          </a:bodyPr>
          <a:lstStyle/>
          <a:p>
            <a:pPr marL="12700">
              <a:lnSpc>
                <a:spcPts val="8560"/>
              </a:lnSpc>
              <a:spcBef>
                <a:spcPts val="120"/>
              </a:spcBef>
              <a:tabLst>
                <a:tab pos="3030855" algn="l"/>
              </a:tabLst>
            </a:pPr>
            <a:r>
              <a:rPr sz="7400" spc="445" dirty="0">
                <a:solidFill>
                  <a:srgbClr val="44C3CF"/>
                </a:solidFill>
                <a:latin typeface="Source Sans Pro SemiBold" panose="020B0503030403020204" pitchFamily="34" charset="0"/>
                <a:ea typeface="Source Sans Pro SemiBold" panose="020B0503030403020204" pitchFamily="34" charset="0"/>
              </a:rPr>
              <a:t>WHAT</a:t>
            </a:r>
            <a:r>
              <a:rPr lang="en-US" sz="7400" spc="445" dirty="0">
                <a:solidFill>
                  <a:srgbClr val="44C3CF"/>
                </a:solidFill>
                <a:latin typeface="Source Sans Pro SemiBold" panose="020B0503030403020204" pitchFamily="34" charset="0"/>
                <a:ea typeface="Source Sans Pro SemiBold" panose="020B0503030403020204" pitchFamily="34" charset="0"/>
              </a:rPr>
              <a:t> </a:t>
            </a:r>
            <a:r>
              <a:rPr sz="7400" spc="375" dirty="0">
                <a:solidFill>
                  <a:srgbClr val="44C3CF"/>
                </a:solidFill>
                <a:latin typeface="Source Sans Pro SemiBold" panose="020B0503030403020204" pitchFamily="34" charset="0"/>
                <a:ea typeface="Source Sans Pro SemiBold" panose="020B0503030403020204" pitchFamily="34" charset="0"/>
              </a:rPr>
              <a:t>IS</a:t>
            </a:r>
            <a:r>
              <a:rPr lang="en-US" sz="7400" dirty="0">
                <a:latin typeface="Source Sans Pro SemiBold" panose="020B0503030403020204" pitchFamily="34" charset="0"/>
                <a:ea typeface="Source Sans Pro SemiBold" panose="020B0503030403020204" pitchFamily="34" charset="0"/>
              </a:rPr>
              <a:t> </a:t>
            </a:r>
            <a:r>
              <a:rPr sz="7400" spc="750" dirty="0">
                <a:solidFill>
                  <a:srgbClr val="44C3CF"/>
                </a:solidFill>
                <a:latin typeface="Source Sans Pro SemiBold" panose="020B0503030403020204" pitchFamily="34" charset="0"/>
                <a:ea typeface="Source Sans Pro SemiBold" panose="020B0503030403020204" pitchFamily="34" charset="0"/>
              </a:rPr>
              <a:t>TH</a:t>
            </a:r>
            <a:r>
              <a:rPr sz="7400" spc="10" dirty="0">
                <a:solidFill>
                  <a:srgbClr val="44C3CF"/>
                </a:solidFill>
                <a:latin typeface="Source Sans Pro SemiBold" panose="020B0503030403020204" pitchFamily="34" charset="0"/>
                <a:ea typeface="Source Sans Pro SemiBold" panose="020B0503030403020204" pitchFamily="34" charset="0"/>
              </a:rPr>
              <a:t>E</a:t>
            </a:r>
            <a:r>
              <a:rPr lang="en-US" sz="7400" spc="10" dirty="0">
                <a:solidFill>
                  <a:srgbClr val="44C3CF"/>
                </a:solidFill>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FUTUR</a:t>
            </a:r>
            <a:r>
              <a:rPr sz="7400" spc="10" dirty="0">
                <a:latin typeface="Source Sans Pro SemiBold" panose="020B0503030403020204" pitchFamily="34" charset="0"/>
                <a:ea typeface="Source Sans Pro SemiBold" panose="020B0503030403020204" pitchFamily="34" charset="0"/>
              </a:rPr>
              <a:t>E</a:t>
            </a:r>
            <a:r>
              <a:rPr lang="en-US" sz="7400" spc="10" dirty="0">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O</a:t>
            </a:r>
            <a:r>
              <a:rPr sz="7400" spc="5" dirty="0">
                <a:latin typeface="Source Sans Pro SemiBold" panose="020B0503030403020204" pitchFamily="34" charset="0"/>
                <a:ea typeface="Source Sans Pro SemiBold" panose="020B0503030403020204" pitchFamily="34" charset="0"/>
              </a:rPr>
              <a:t>F  </a:t>
            </a:r>
            <a:r>
              <a:rPr sz="7400" spc="580" dirty="0">
                <a:latin typeface="Source Sans Pro SemiBold" panose="020B0503030403020204" pitchFamily="34" charset="0"/>
                <a:ea typeface="Source Sans Pro SemiBold" panose="020B0503030403020204" pitchFamily="34" charset="0"/>
              </a:rPr>
              <a:t>WORK?</a:t>
            </a:r>
            <a:endParaRPr sz="7400" dirty="0">
              <a:latin typeface="Source Sans Pro SemiBold" panose="020B0503030403020204" pitchFamily="34" charset="0"/>
              <a:ea typeface="Source Sans Pro SemiBold" panose="020B0503030403020204" pitchFamily="34" charset="0"/>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5406884" y="0"/>
              <a:ext cx="14697205" cy="11308555"/>
            </a:xfrm>
            <a:prstGeom prst="rect">
              <a:avLst/>
            </a:prstGeom>
          </p:spPr>
        </p:pic>
        <p:sp>
          <p:nvSpPr>
            <p:cNvPr id="4" name="object 4"/>
            <p:cNvSpPr/>
            <p:nvPr/>
          </p:nvSpPr>
          <p:spPr>
            <a:xfrm>
              <a:off x="0" y="0"/>
              <a:ext cx="10052050" cy="11308715"/>
            </a:xfrm>
            <a:custGeom>
              <a:avLst/>
              <a:gdLst/>
              <a:ahLst/>
              <a:cxnLst/>
              <a:rect l="l" t="t" r="r" b="b"/>
              <a:pathLst>
                <a:path w="10052050" h="11308715">
                  <a:moveTo>
                    <a:pt x="7021932" y="0"/>
                  </a:moveTo>
                  <a:lnTo>
                    <a:pt x="0" y="0"/>
                  </a:lnTo>
                  <a:lnTo>
                    <a:pt x="0" y="11308556"/>
                  </a:lnTo>
                  <a:lnTo>
                    <a:pt x="10052049" y="11308556"/>
                  </a:lnTo>
                  <a:lnTo>
                    <a:pt x="7021932"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5767070" cy="779780"/>
          </a:xfrm>
          <a:prstGeom prst="rect">
            <a:avLst/>
          </a:prstGeom>
        </p:spPr>
        <p:txBody>
          <a:bodyPr vert="horz" wrap="square" lIns="0" tIns="12065" rIns="0" bIns="0" rtlCol="0">
            <a:spAutoFit/>
          </a:bodyPr>
          <a:lstStyle/>
          <a:p>
            <a:pPr marL="12700">
              <a:lnSpc>
                <a:spcPct val="100000"/>
              </a:lnSpc>
              <a:spcBef>
                <a:spcPts val="95"/>
              </a:spcBef>
              <a:tabLst>
                <a:tab pos="2774315" algn="l"/>
                <a:tab pos="3832225" algn="l"/>
              </a:tabLst>
            </a:pPr>
            <a:r>
              <a:rPr spc="405" dirty="0">
                <a:solidFill>
                  <a:srgbClr val="094183"/>
                </a:solidFill>
                <a:latin typeface="Source Sans Pro SemiBold" panose="020B0503030403020204" pitchFamily="34" charset="0"/>
                <a:ea typeface="Source Sans Pro SemiBold" panose="020B0503030403020204" pitchFamily="34" charset="0"/>
              </a:rPr>
              <a:t>FUTURE	</a:t>
            </a:r>
            <a:r>
              <a:rPr spc="240" dirty="0">
                <a:solidFill>
                  <a:srgbClr val="094183"/>
                </a:solidFill>
                <a:latin typeface="Source Sans Pro SemiBold" panose="020B0503030403020204" pitchFamily="34" charset="0"/>
                <a:ea typeface="Source Sans Pro SemiBold" panose="020B0503030403020204" pitchFamily="34" charset="0"/>
              </a:rPr>
              <a:t>OF	</a:t>
            </a:r>
            <a:r>
              <a:rPr spc="360" dirty="0">
                <a:solidFill>
                  <a:srgbClr val="094183"/>
                </a:solidFill>
                <a:latin typeface="Source Sans Pro SemiBold" panose="020B0503030403020204" pitchFamily="34" charset="0"/>
                <a:ea typeface="Source Sans Pro SemiBold" panose="020B0503030403020204" pitchFamily="34" charset="0"/>
              </a:rPr>
              <a:t>WORK</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086742" y="3798702"/>
            <a:ext cx="5520055" cy="2417901"/>
          </a:xfrm>
          <a:prstGeom prst="rect">
            <a:avLst/>
          </a:prstGeom>
        </p:spPr>
        <p:txBody>
          <a:bodyPr vert="horz" wrap="square" lIns="0" tIns="36000" rIns="0" bIns="0" rtlCol="0">
            <a:spAutoFit/>
          </a:bodyPr>
          <a:lstStyle/>
          <a:p>
            <a:pPr marL="12700" marR="5080" algn="just">
              <a:lnSpc>
                <a:spcPct val="108300"/>
              </a:lnSpc>
              <a:spcBef>
                <a:spcPts val="100"/>
              </a:spcBef>
            </a:pP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“Machines will be </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capable,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within </a:t>
            </a:r>
            <a:r>
              <a:rPr sz="3300" i="1" spc="-6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twenty </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years,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of doing any work a </a:t>
            </a:r>
            <a:r>
              <a:rPr sz="3300" i="1" spc="-6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man</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20" dirty="0">
                <a:solidFill>
                  <a:srgbClr val="094183"/>
                </a:solidFill>
                <a:latin typeface="Source Sans Pro Light" panose="020B0403030403020204" pitchFamily="34" charset="0"/>
                <a:ea typeface="Source Sans Pro Light" panose="020B0403030403020204" pitchFamily="34" charset="0"/>
                <a:cs typeface="SourceSansPro-LightItalic"/>
              </a:rPr>
              <a:t>can</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70" dirty="0">
                <a:solidFill>
                  <a:srgbClr val="094183"/>
                </a:solidFill>
                <a:latin typeface="Source Sans Pro Light" panose="020B0403030403020204" pitchFamily="34" charset="0"/>
                <a:ea typeface="Source Sans Pro Light" panose="020B0403030403020204" pitchFamily="34" charset="0"/>
                <a:cs typeface="SourceSansPro-LightItalic"/>
              </a:rPr>
              <a:t>do”</a:t>
            </a:r>
            <a:endParaRPr sz="3300" i="1" dirty="0">
              <a:latin typeface="Source Sans Pro Light" panose="020B0403030403020204" pitchFamily="34" charset="0"/>
              <a:ea typeface="Source Sans Pro Light" panose="020B0403030403020204" pitchFamily="34" charset="0"/>
              <a:cs typeface="SourceSansPro-LightItalic"/>
            </a:endParaRPr>
          </a:p>
          <a:p>
            <a:pPr marL="12700" algn="just">
              <a:lnSpc>
                <a:spcPct val="100000"/>
              </a:lnSpc>
              <a:spcBef>
                <a:spcPts val="2825"/>
              </a:spcBef>
            </a:pPr>
            <a:r>
              <a:rPr sz="2450" b="1" spc="5" dirty="0">
                <a:solidFill>
                  <a:srgbClr val="094183"/>
                </a:solidFill>
                <a:latin typeface="Source Sans Pro SemiBold" panose="020B0503030403020204" pitchFamily="34" charset="0"/>
                <a:ea typeface="Source Sans Pro SemiBold" panose="020B0503030403020204" pitchFamily="34" charset="0"/>
                <a:cs typeface="SourceSansPro-SemiBold"/>
              </a:rPr>
              <a:t>HERBERT</a:t>
            </a:r>
            <a:r>
              <a:rPr sz="2450" b="1" spc="-20" dirty="0">
                <a:solidFill>
                  <a:srgbClr val="094183"/>
                </a:solidFill>
                <a:latin typeface="Source Sans Pro SemiBold" panose="020B0503030403020204" pitchFamily="34" charset="0"/>
                <a:ea typeface="Source Sans Pro SemiBold" panose="020B0503030403020204" pitchFamily="34" charset="0"/>
                <a:cs typeface="SourceSansPro-SemiBold"/>
              </a:rPr>
              <a:t> </a:t>
            </a:r>
            <a:r>
              <a:rPr sz="2450" b="1" spc="10" dirty="0">
                <a:solidFill>
                  <a:srgbClr val="094183"/>
                </a:solidFill>
                <a:latin typeface="Source Sans Pro SemiBold" panose="020B0503030403020204" pitchFamily="34" charset="0"/>
                <a:ea typeface="Source Sans Pro SemiBold" panose="020B0503030403020204" pitchFamily="34" charset="0"/>
                <a:cs typeface="SourceSansPro-SemiBold"/>
              </a:rPr>
              <a:t>SIMON</a:t>
            </a:r>
            <a:endParaRPr sz="2450" b="1" dirty="0">
              <a:latin typeface="Source Sans Pro SemiBold" panose="020B0503030403020204" pitchFamily="34" charset="0"/>
              <a:ea typeface="Source Sans Pro SemiBold" panose="020B0503030403020204" pitchFamily="34" charset="0"/>
              <a:cs typeface="SourceSansPro-SemiBold"/>
            </a:endParaRPr>
          </a:p>
        </p:txBody>
      </p:sp>
      <p:sp>
        <p:nvSpPr>
          <p:cNvPr id="7" name="object 7"/>
          <p:cNvSpPr/>
          <p:nvPr/>
        </p:nvSpPr>
        <p:spPr>
          <a:xfrm>
            <a:off x="1095254" y="6633305"/>
            <a:ext cx="5888990" cy="0"/>
          </a:xfrm>
          <a:custGeom>
            <a:avLst/>
            <a:gdLst/>
            <a:ahLst/>
            <a:cxnLst/>
            <a:rect l="l" t="t" r="r" b="b"/>
            <a:pathLst>
              <a:path w="5888990">
                <a:moveTo>
                  <a:pt x="0" y="0"/>
                </a:moveTo>
                <a:lnTo>
                  <a:pt x="5888825" y="0"/>
                </a:lnTo>
              </a:path>
            </a:pathLst>
          </a:custGeom>
          <a:ln w="10470">
            <a:solidFill>
              <a:srgbClr val="44C3CF"/>
            </a:solidFill>
          </a:ln>
        </p:spPr>
        <p:txBody>
          <a:bodyPr wrap="square" lIns="0" tIns="0" rIns="0" bIns="0" rtlCol="0"/>
          <a:lstStyle/>
          <a:p>
            <a:endParaRPr/>
          </a:p>
        </p:txBody>
      </p:sp>
      <p:sp>
        <p:nvSpPr>
          <p:cNvPr id="8" name="object 8"/>
          <p:cNvSpPr txBox="1"/>
          <p:nvPr/>
        </p:nvSpPr>
        <p:spPr>
          <a:xfrm>
            <a:off x="1086742" y="10615248"/>
            <a:ext cx="2239645" cy="276860"/>
          </a:xfrm>
          <a:prstGeom prst="rect">
            <a:avLst/>
          </a:prstGeom>
        </p:spPr>
        <p:txBody>
          <a:bodyPr vert="horz" wrap="square" lIns="0" tIns="12065" rIns="0" bIns="0" rtlCol="0">
            <a:spAutoFit/>
          </a:bodyPr>
          <a:lstStyle/>
          <a:p>
            <a:pPr marL="12700">
              <a:lnSpc>
                <a:spcPct val="100000"/>
              </a:lnSpc>
              <a:spcBef>
                <a:spcPts val="95"/>
              </a:spcBef>
            </a:pPr>
            <a:r>
              <a:rPr sz="1650" spc="-5" dirty="0">
                <a:solidFill>
                  <a:srgbClr val="094183"/>
                </a:solidFill>
                <a:latin typeface="SourceSansPro-Light"/>
                <a:cs typeface="SourceSansPro-Light"/>
              </a:rPr>
              <a:t>The</a:t>
            </a:r>
            <a:r>
              <a:rPr sz="1650" spc="-10" dirty="0">
                <a:solidFill>
                  <a:srgbClr val="094183"/>
                </a:solidFill>
                <a:latin typeface="SourceSansPro-Light"/>
                <a:cs typeface="SourceSansPro-Light"/>
              </a:rPr>
              <a:t> Economist, </a:t>
            </a:r>
            <a:r>
              <a:rPr sz="1650" spc="-5" dirty="0">
                <a:solidFill>
                  <a:srgbClr val="094183"/>
                </a:solidFill>
                <a:latin typeface="SourceSansPro-Light"/>
                <a:cs typeface="SourceSansPro-Light"/>
              </a:rPr>
              <a:t>June</a:t>
            </a:r>
            <a:r>
              <a:rPr sz="1650" spc="-10" dirty="0">
                <a:solidFill>
                  <a:srgbClr val="094183"/>
                </a:solidFill>
                <a:latin typeface="SourceSansPro-Light"/>
                <a:cs typeface="SourceSansPro-Light"/>
              </a:rPr>
              <a:t> </a:t>
            </a:r>
            <a:r>
              <a:rPr sz="1650" spc="-5" dirty="0">
                <a:solidFill>
                  <a:srgbClr val="094183"/>
                </a:solidFill>
                <a:latin typeface="SourceSansPro-Light"/>
                <a:cs typeface="SourceSansPro-Light"/>
              </a:rPr>
              <a:t>2016</a:t>
            </a:r>
            <a:endParaRPr sz="1650">
              <a:latin typeface="SourceSansPro-Light"/>
              <a:cs typeface="SourceSansPro-Light"/>
            </a:endParaRPr>
          </a:p>
        </p:txBody>
      </p:sp>
      <p:sp>
        <p:nvSpPr>
          <p:cNvPr id="11" name="object 6">
            <a:extLst>
              <a:ext uri="{FF2B5EF4-FFF2-40B4-BE49-F238E27FC236}">
                <a16:creationId xmlns:a16="http://schemas.microsoft.com/office/drawing/2014/main" id="{92415573-5907-42DE-B268-85627808013E}"/>
              </a:ext>
            </a:extLst>
          </p:cNvPr>
          <p:cNvSpPr txBox="1"/>
          <p:nvPr/>
        </p:nvSpPr>
        <p:spPr>
          <a:xfrm>
            <a:off x="3429000" y="5790072"/>
            <a:ext cx="6450708" cy="400110"/>
          </a:xfrm>
          <a:prstGeom prst="rect">
            <a:avLst/>
          </a:prstGeom>
        </p:spPr>
        <p:txBody>
          <a:bodyPr vert="horz" wrap="square" lIns="0" tIns="12700" rIns="0" bIns="0" rtlCol="0">
            <a:spAutoFit/>
          </a:bodyPr>
          <a:lstStyle/>
          <a:p>
            <a:pPr marL="12700" marR="5080" algn="just">
              <a:lnSpc>
                <a:spcPct val="108300"/>
              </a:lnSpc>
              <a:spcBef>
                <a:spcPts val="100"/>
              </a:spcBef>
            </a:pPr>
            <a:r>
              <a:rPr lang="en-AU" sz="2450" b="1" spc="10" dirty="0">
                <a:solidFill>
                  <a:srgbClr val="094183"/>
                </a:solidFill>
                <a:latin typeface="Source Sans Pro SemiBold" panose="020B0503030403020204" pitchFamily="34" charset="0"/>
                <a:ea typeface="Source Sans Pro SemiBold" panose="020B0503030403020204" pitchFamily="34" charset="0"/>
                <a:cs typeface="SourceSansPro-SemiBold"/>
              </a:rPr>
              <a:t>(1965)                                                                                       </a:t>
            </a:r>
            <a:endParaRPr sz="2450" b="1" dirty="0">
              <a:latin typeface="Source Sans Pro SemiBold" panose="020B0503030403020204" pitchFamily="34" charset="0"/>
              <a:ea typeface="Source Sans Pro SemiBold" panose="020B0503030403020204" pitchFamily="34" charset="0"/>
              <a:cs typeface="SourceSansPro-SemiBold"/>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28406" y="293205"/>
            <a:ext cx="7953326" cy="10983937"/>
          </a:xfrm>
          <a:prstGeom prst="rect">
            <a:avLst/>
          </a:prstGeom>
        </p:spPr>
      </p:pic>
      <p:sp>
        <p:nvSpPr>
          <p:cNvPr id="3" name="object 3"/>
          <p:cNvSpPr/>
          <p:nvPr/>
        </p:nvSpPr>
        <p:spPr>
          <a:xfrm>
            <a:off x="0" y="0"/>
            <a:ext cx="10052050" cy="11308715"/>
          </a:xfrm>
          <a:custGeom>
            <a:avLst/>
            <a:gdLst/>
            <a:ahLst/>
            <a:cxnLst/>
            <a:rect l="l" t="t" r="r" b="b"/>
            <a:pathLst>
              <a:path w="10052050" h="11308715">
                <a:moveTo>
                  <a:pt x="7021932" y="0"/>
                </a:moveTo>
                <a:lnTo>
                  <a:pt x="0" y="0"/>
                </a:lnTo>
                <a:lnTo>
                  <a:pt x="0" y="11308556"/>
                </a:lnTo>
                <a:lnTo>
                  <a:pt x="10052049" y="11308556"/>
                </a:lnTo>
                <a:lnTo>
                  <a:pt x="7021932" y="0"/>
                </a:lnTo>
                <a:close/>
              </a:path>
            </a:pathLst>
          </a:custGeom>
          <a:solidFill>
            <a:srgbClr val="EEEDED"/>
          </a:solidFill>
        </p:spPr>
        <p:txBody>
          <a:bodyPr wrap="square" lIns="0" tIns="0" rIns="0" bIns="0" rtlCol="0"/>
          <a:lstStyle/>
          <a:p>
            <a:endParaRPr/>
          </a:p>
        </p:txBody>
      </p:sp>
      <p:sp>
        <p:nvSpPr>
          <p:cNvPr id="4" name="object 4"/>
          <p:cNvSpPr txBox="1">
            <a:spLocks noGrp="1"/>
          </p:cNvSpPr>
          <p:nvPr>
            <p:ph type="title"/>
          </p:nvPr>
        </p:nvSpPr>
        <p:spPr>
          <a:xfrm>
            <a:off x="1086742" y="929679"/>
            <a:ext cx="5767070" cy="779780"/>
          </a:xfrm>
          <a:prstGeom prst="rect">
            <a:avLst/>
          </a:prstGeom>
        </p:spPr>
        <p:txBody>
          <a:bodyPr vert="horz" wrap="square" lIns="0" tIns="12065" rIns="0" bIns="0" rtlCol="0">
            <a:spAutoFit/>
          </a:bodyPr>
          <a:lstStyle/>
          <a:p>
            <a:pPr marL="12700">
              <a:lnSpc>
                <a:spcPct val="100000"/>
              </a:lnSpc>
              <a:spcBef>
                <a:spcPts val="95"/>
              </a:spcBef>
              <a:tabLst>
                <a:tab pos="2774315" algn="l"/>
                <a:tab pos="3832225" algn="l"/>
              </a:tabLst>
            </a:pPr>
            <a:r>
              <a:rPr spc="405" dirty="0">
                <a:solidFill>
                  <a:srgbClr val="094183"/>
                </a:solidFill>
                <a:latin typeface="Source Sans Pro SemiBold" panose="020B0503030403020204" pitchFamily="34" charset="0"/>
                <a:ea typeface="Source Sans Pro SemiBold" panose="020B0503030403020204" pitchFamily="34" charset="0"/>
              </a:rPr>
              <a:t>FUTURE	</a:t>
            </a:r>
            <a:r>
              <a:rPr spc="240" dirty="0">
                <a:solidFill>
                  <a:srgbClr val="094183"/>
                </a:solidFill>
                <a:latin typeface="Source Sans Pro SemiBold" panose="020B0503030403020204" pitchFamily="34" charset="0"/>
                <a:ea typeface="Source Sans Pro SemiBold" panose="020B0503030403020204" pitchFamily="34" charset="0"/>
              </a:rPr>
              <a:t>OF	</a:t>
            </a:r>
            <a:r>
              <a:rPr spc="360" dirty="0">
                <a:solidFill>
                  <a:srgbClr val="094183"/>
                </a:solidFill>
                <a:latin typeface="Source Sans Pro SemiBold" panose="020B0503030403020204" pitchFamily="34" charset="0"/>
                <a:ea typeface="Source Sans Pro SemiBold" panose="020B0503030403020204" pitchFamily="34" charset="0"/>
              </a:rPr>
              <a:t>WORK</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5" name="object 5"/>
          <p:cNvSpPr txBox="1"/>
          <p:nvPr/>
        </p:nvSpPr>
        <p:spPr>
          <a:xfrm>
            <a:off x="1086742" y="3474105"/>
            <a:ext cx="4414520" cy="4737735"/>
          </a:xfrm>
          <a:prstGeom prst="rect">
            <a:avLst/>
          </a:prstGeom>
        </p:spPr>
        <p:txBody>
          <a:bodyPr vert="horz" wrap="square" lIns="0" tIns="326390" rIns="0" bIns="0" rtlCol="0">
            <a:spAutoFit/>
          </a:bodyPr>
          <a:lstStyle/>
          <a:p>
            <a:pPr marL="12700">
              <a:lnSpc>
                <a:spcPct val="100000"/>
              </a:lnSpc>
              <a:spcBef>
                <a:spcPts val="2570"/>
              </a:spcBef>
            </a:pP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Instead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of</a:t>
            </a: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asking:</a:t>
            </a:r>
            <a:endParaRPr sz="4950" dirty="0">
              <a:latin typeface="Source Sans Pro Light" panose="020B0403030403020204" pitchFamily="34" charset="0"/>
              <a:ea typeface="Source Sans Pro Light" panose="020B0403030403020204" pitchFamily="34" charset="0"/>
              <a:cs typeface="SourceSansPro-Light"/>
            </a:endParaRPr>
          </a:p>
          <a:p>
            <a:pPr marL="12700" marR="257175">
              <a:lnSpc>
                <a:spcPct val="108300"/>
              </a:lnSpc>
              <a:spcBef>
                <a:spcPts val="1315"/>
              </a:spcBef>
            </a:pP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“Wha</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t</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wil</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l</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125" dirty="0">
                <a:solidFill>
                  <a:srgbClr val="094183"/>
                </a:solidFill>
                <a:latin typeface="Source Sans Pro Light" panose="020B0403030403020204" pitchFamily="34" charset="0"/>
                <a:ea typeface="Source Sans Pro Light" panose="020B0403030403020204" pitchFamily="34" charset="0"/>
                <a:cs typeface="SourceSansPro-LightItalic"/>
              </a:rPr>
              <a:t>c</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ompu</a:t>
            </a:r>
            <a:r>
              <a:rPr sz="3300" i="1" spc="-105" dirty="0">
                <a:solidFill>
                  <a:srgbClr val="094183"/>
                </a:solidFill>
                <a:latin typeface="Source Sans Pro Light" panose="020B0403030403020204" pitchFamily="34" charset="0"/>
                <a:ea typeface="Source Sans Pro Light" panose="020B0403030403020204" pitchFamily="34" charset="0"/>
                <a:cs typeface="SourceSansPro-LightItalic"/>
              </a:rPr>
              <a:t>t</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e</a:t>
            </a:r>
            <a:r>
              <a:rPr sz="3300" i="1" spc="-105" dirty="0">
                <a:solidFill>
                  <a:srgbClr val="094183"/>
                </a:solidFill>
                <a:latin typeface="Source Sans Pro Light" panose="020B0403030403020204" pitchFamily="34" charset="0"/>
                <a:ea typeface="Source Sans Pro Light" panose="020B0403030403020204" pitchFamily="34" charset="0"/>
                <a:cs typeface="SourceSansPro-LightItalic"/>
              </a:rPr>
              <a:t>r</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s</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(not)  b</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e</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abl</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e</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105" dirty="0">
                <a:solidFill>
                  <a:srgbClr val="094183"/>
                </a:solidFill>
                <a:latin typeface="Source Sans Pro Light" panose="020B0403030403020204" pitchFamily="34" charset="0"/>
                <a:ea typeface="Source Sans Pro Light" panose="020B0403030403020204" pitchFamily="34" charset="0"/>
                <a:cs typeface="SourceSansPro-LightItalic"/>
              </a:rPr>
              <a:t>t</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o</a:t>
            </a:r>
            <a:r>
              <a:rPr sz="3300" i="1" spc="-135"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75" dirty="0">
                <a:solidFill>
                  <a:srgbClr val="094183"/>
                </a:solidFill>
                <a:latin typeface="Source Sans Pro Light" panose="020B0403030403020204" pitchFamily="34" charset="0"/>
                <a:ea typeface="Source Sans Pro Light" panose="020B0403030403020204" pitchFamily="34" charset="0"/>
                <a:cs typeface="SourceSansPro-LightItalic"/>
              </a:rPr>
              <a:t>do</a:t>
            </a:r>
            <a:r>
              <a:rPr sz="3300" i="1" spc="-105" dirty="0">
                <a:solidFill>
                  <a:srgbClr val="094183"/>
                </a:solidFill>
                <a:latin typeface="Source Sans Pro Light" panose="020B0403030403020204" pitchFamily="34" charset="0"/>
                <a:ea typeface="Source Sans Pro Light" panose="020B0403030403020204" pitchFamily="34" charset="0"/>
                <a:cs typeface="SourceSansPro-LightItalic"/>
              </a:rPr>
              <a:t>?</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a:t>
            </a:r>
            <a:endParaRPr sz="3300" i="1" dirty="0">
              <a:latin typeface="Source Sans Pro Light" panose="020B0403030403020204" pitchFamily="34" charset="0"/>
              <a:ea typeface="Source Sans Pro Light" panose="020B0403030403020204" pitchFamily="34" charset="0"/>
              <a:cs typeface="SourceSansPro-LightItalic"/>
            </a:endParaRPr>
          </a:p>
          <a:p>
            <a:pPr marL="12700">
              <a:lnSpc>
                <a:spcPct val="100000"/>
              </a:lnSpc>
              <a:spcBef>
                <a:spcPts val="2965"/>
              </a:spcBef>
            </a:pPr>
            <a:r>
              <a:rPr sz="4950" spc="50" dirty="0">
                <a:solidFill>
                  <a:srgbClr val="094183"/>
                </a:solidFill>
                <a:latin typeface="Source Sans Pro Light" panose="020B0403030403020204" pitchFamily="34" charset="0"/>
                <a:ea typeface="Source Sans Pro Light" panose="020B0403030403020204" pitchFamily="34" charset="0"/>
                <a:cs typeface="SourceSansPro-Light"/>
              </a:rPr>
              <a:t>Ask:</a:t>
            </a:r>
            <a:endParaRPr sz="4950" dirty="0">
              <a:latin typeface="Source Sans Pro Light" panose="020B0403030403020204" pitchFamily="34" charset="0"/>
              <a:ea typeface="Source Sans Pro Light" panose="020B0403030403020204" pitchFamily="34" charset="0"/>
              <a:cs typeface="SourceSansPro-Light"/>
            </a:endParaRPr>
          </a:p>
          <a:p>
            <a:pPr marL="12700">
              <a:lnSpc>
                <a:spcPct val="100000"/>
              </a:lnSpc>
              <a:spcBef>
                <a:spcPts val="1645"/>
              </a:spcBef>
            </a:pP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“What</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will</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we simply</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not</a:t>
            </a:r>
            <a:endParaRPr sz="3300" i="1" dirty="0">
              <a:latin typeface="Source Sans Pro Light" panose="020B0403030403020204" pitchFamily="34" charset="0"/>
              <a:ea typeface="Source Sans Pro Light" panose="020B0403030403020204" pitchFamily="34" charset="0"/>
              <a:cs typeface="SourceSansPro-LightItalic"/>
            </a:endParaRPr>
          </a:p>
          <a:p>
            <a:pPr marL="12700">
              <a:lnSpc>
                <a:spcPct val="100000"/>
              </a:lnSpc>
              <a:spcBef>
                <a:spcPts val="330"/>
              </a:spcBef>
            </a:pPr>
            <a:r>
              <a:rPr sz="3300" b="1" i="1" spc="-25" dirty="0">
                <a:solidFill>
                  <a:srgbClr val="094183"/>
                </a:solidFill>
                <a:latin typeface="Source Sans Pro SemiBold" panose="020B0503030403020204" pitchFamily="34" charset="0"/>
                <a:ea typeface="Source Sans Pro SemiBold" panose="020B0503030403020204" pitchFamily="34" charset="0"/>
                <a:cs typeface="SourceSansPro-SemiBoldItalic"/>
              </a:rPr>
              <a:t>let</a:t>
            </a:r>
            <a:r>
              <a:rPr sz="3300" i="1" spc="-20" dirty="0">
                <a:solidFill>
                  <a:srgbClr val="094183"/>
                </a:solidFill>
                <a:latin typeface="Source Sans Pro Light" panose="020B0403030403020204" pitchFamily="34" charset="0"/>
                <a:ea typeface="Source Sans Pro Light" panose="020B0403030403020204" pitchFamily="34" charset="0"/>
                <a:cs typeface="SourceSansPro-SemiBoldItalic"/>
              </a:rPr>
              <a:t> </a:t>
            </a:r>
            <a:r>
              <a:rPr sz="3300" i="1" spc="-5" dirty="0">
                <a:solidFill>
                  <a:srgbClr val="094183"/>
                </a:solidFill>
                <a:latin typeface="Source Sans Pro Light" panose="020B0403030403020204" pitchFamily="34" charset="0"/>
                <a:ea typeface="Source Sans Pro Light" panose="020B0403030403020204" pitchFamily="34" charset="0"/>
                <a:cs typeface="SourceSansPro-LightItalic"/>
              </a:rPr>
              <a:t>them</a:t>
            </a:r>
            <a:r>
              <a:rPr sz="3300" i="1" spc="-20" dirty="0">
                <a:solidFill>
                  <a:srgbClr val="094183"/>
                </a:solidFill>
                <a:latin typeface="Source Sans Pro Light" panose="020B0403030403020204" pitchFamily="34" charset="0"/>
                <a:ea typeface="Source Sans Pro Light" panose="020B0403030403020204" pitchFamily="34" charset="0"/>
                <a:cs typeface="SourceSansPro-LightItalic"/>
              </a:rPr>
              <a:t> to </a:t>
            </a:r>
            <a:r>
              <a:rPr sz="3300" i="1" spc="-10" dirty="0">
                <a:solidFill>
                  <a:srgbClr val="094183"/>
                </a:solidFill>
                <a:latin typeface="Source Sans Pro Light" panose="020B0403030403020204" pitchFamily="34" charset="0"/>
                <a:ea typeface="Source Sans Pro Light" panose="020B0403030403020204" pitchFamily="34" charset="0"/>
                <a:cs typeface="SourceSansPro-LightItalic"/>
              </a:rPr>
              <a:t>do?”</a:t>
            </a:r>
            <a:endParaRPr sz="3300" i="1" dirty="0">
              <a:latin typeface="Source Sans Pro Light" panose="020B0403030403020204" pitchFamily="34" charset="0"/>
              <a:ea typeface="Source Sans Pro Light" panose="020B0403030403020204" pitchFamily="34" charset="0"/>
              <a:cs typeface="SourceSansPro-LightItalic"/>
            </a:endParaRPr>
          </a:p>
        </p:txBody>
      </p:sp>
      <p:sp>
        <p:nvSpPr>
          <p:cNvPr id="6" name="object 6"/>
          <p:cNvSpPr/>
          <p:nvPr/>
        </p:nvSpPr>
        <p:spPr>
          <a:xfrm>
            <a:off x="1095254" y="8549478"/>
            <a:ext cx="5888990" cy="0"/>
          </a:xfrm>
          <a:custGeom>
            <a:avLst/>
            <a:gdLst/>
            <a:ahLst/>
            <a:cxnLst/>
            <a:rect l="l" t="t" r="r" b="b"/>
            <a:pathLst>
              <a:path w="5888990">
                <a:moveTo>
                  <a:pt x="0" y="0"/>
                </a:moveTo>
                <a:lnTo>
                  <a:pt x="5888825" y="0"/>
                </a:lnTo>
              </a:path>
            </a:pathLst>
          </a:custGeom>
          <a:ln w="10470">
            <a:solidFill>
              <a:srgbClr val="44C3CF"/>
            </a:solidFill>
          </a:ln>
        </p:spPr>
        <p:txBody>
          <a:bodyPr wrap="square" lIns="0" tIns="0" rIns="0" bIns="0" rtlCol="0"/>
          <a:lstStyle/>
          <a:p>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8259708" y="0"/>
              <a:ext cx="11844391" cy="11308554"/>
            </a:xfrm>
            <a:prstGeom prst="rect">
              <a:avLst/>
            </a:prstGeom>
          </p:spPr>
        </p:pic>
        <p:sp>
          <p:nvSpPr>
            <p:cNvPr id="4" name="object 4"/>
            <p:cNvSpPr/>
            <p:nvPr/>
          </p:nvSpPr>
          <p:spPr>
            <a:xfrm>
              <a:off x="0" y="0"/>
              <a:ext cx="10052050" cy="11308715"/>
            </a:xfrm>
            <a:custGeom>
              <a:avLst/>
              <a:gdLst/>
              <a:ahLst/>
              <a:cxnLst/>
              <a:rect l="l" t="t" r="r" b="b"/>
              <a:pathLst>
                <a:path w="10052050" h="11308715">
                  <a:moveTo>
                    <a:pt x="7021932" y="0"/>
                  </a:moveTo>
                  <a:lnTo>
                    <a:pt x="0" y="0"/>
                  </a:lnTo>
                  <a:lnTo>
                    <a:pt x="0" y="11308556"/>
                  </a:lnTo>
                  <a:lnTo>
                    <a:pt x="10052049" y="11308556"/>
                  </a:lnTo>
                  <a:lnTo>
                    <a:pt x="7021932"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5767070" cy="779780"/>
          </a:xfrm>
          <a:prstGeom prst="rect">
            <a:avLst/>
          </a:prstGeom>
        </p:spPr>
        <p:txBody>
          <a:bodyPr vert="horz" wrap="square" lIns="0" tIns="12065" rIns="0" bIns="0" rtlCol="0">
            <a:spAutoFit/>
          </a:bodyPr>
          <a:lstStyle/>
          <a:p>
            <a:pPr marL="12700">
              <a:lnSpc>
                <a:spcPct val="100000"/>
              </a:lnSpc>
              <a:spcBef>
                <a:spcPts val="95"/>
              </a:spcBef>
              <a:tabLst>
                <a:tab pos="2774315" algn="l"/>
                <a:tab pos="3832225" algn="l"/>
              </a:tabLst>
            </a:pPr>
            <a:r>
              <a:rPr spc="405" dirty="0">
                <a:solidFill>
                  <a:srgbClr val="094183"/>
                </a:solidFill>
                <a:latin typeface="Source Sans Pro SemiBold" panose="020B0503030403020204" pitchFamily="34" charset="0"/>
                <a:ea typeface="Source Sans Pro SemiBold" panose="020B0503030403020204" pitchFamily="34" charset="0"/>
              </a:rPr>
              <a:t>FUTURE	</a:t>
            </a:r>
            <a:r>
              <a:rPr spc="240" dirty="0">
                <a:solidFill>
                  <a:srgbClr val="094183"/>
                </a:solidFill>
                <a:latin typeface="Source Sans Pro SemiBold" panose="020B0503030403020204" pitchFamily="34" charset="0"/>
                <a:ea typeface="Source Sans Pro SemiBold" panose="020B0503030403020204" pitchFamily="34" charset="0"/>
              </a:rPr>
              <a:t>OF	</a:t>
            </a:r>
            <a:r>
              <a:rPr spc="360" dirty="0">
                <a:solidFill>
                  <a:srgbClr val="094183"/>
                </a:solidFill>
                <a:latin typeface="Source Sans Pro SemiBold" panose="020B0503030403020204" pitchFamily="34" charset="0"/>
                <a:ea typeface="Source Sans Pro SemiBold" panose="020B0503030403020204" pitchFamily="34" charset="0"/>
              </a:rPr>
              <a:t>WORK</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103369" y="4167412"/>
            <a:ext cx="317309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marL="749300">
              <a:lnSpc>
                <a:spcPct val="100000"/>
              </a:lnSpc>
            </a:pPr>
            <a:r>
              <a:rPr sz="2950" spc="95" dirty="0">
                <a:solidFill>
                  <a:srgbClr val="094183"/>
                </a:solidFill>
                <a:latin typeface="Source Sans Pro"/>
                <a:cs typeface="Source Sans Pro"/>
              </a:rPr>
              <a:t>INTERACT</a:t>
            </a:r>
            <a:endParaRPr sz="2950">
              <a:latin typeface="Source Sans Pro"/>
              <a:cs typeface="Source Sans Pro"/>
            </a:endParaRPr>
          </a:p>
        </p:txBody>
      </p:sp>
      <p:sp>
        <p:nvSpPr>
          <p:cNvPr id="7" name="object 7"/>
          <p:cNvSpPr txBox="1"/>
          <p:nvPr/>
        </p:nvSpPr>
        <p:spPr>
          <a:xfrm>
            <a:off x="4621869" y="4167412"/>
            <a:ext cx="3166110"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marL="622935">
              <a:lnSpc>
                <a:spcPct val="100000"/>
              </a:lnSpc>
            </a:pPr>
            <a:r>
              <a:rPr sz="2950" spc="90" dirty="0">
                <a:solidFill>
                  <a:srgbClr val="094183"/>
                </a:solidFill>
                <a:latin typeface="Source Sans Pro"/>
                <a:cs typeface="Source Sans Pro"/>
              </a:rPr>
              <a:t>EMPATHISE</a:t>
            </a:r>
            <a:endParaRPr sz="2950">
              <a:latin typeface="Source Sans Pro"/>
              <a:cs typeface="Source Sans Pro"/>
            </a:endParaRPr>
          </a:p>
        </p:txBody>
      </p:sp>
      <p:sp>
        <p:nvSpPr>
          <p:cNvPr id="8" name="object 8"/>
          <p:cNvSpPr txBox="1"/>
          <p:nvPr/>
        </p:nvSpPr>
        <p:spPr>
          <a:xfrm>
            <a:off x="1103369" y="5821812"/>
            <a:ext cx="317309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marL="489584">
              <a:lnSpc>
                <a:spcPct val="100000"/>
              </a:lnSpc>
            </a:pPr>
            <a:r>
              <a:rPr sz="2950" spc="5" dirty="0">
                <a:solidFill>
                  <a:srgbClr val="094183"/>
                </a:solidFill>
                <a:latin typeface="Source Sans Pro"/>
                <a:cs typeface="Source Sans Pro"/>
              </a:rPr>
              <a:t>TELL</a:t>
            </a:r>
            <a:r>
              <a:rPr sz="2950" spc="-35" dirty="0">
                <a:solidFill>
                  <a:srgbClr val="094183"/>
                </a:solidFill>
                <a:latin typeface="Source Sans Pro"/>
                <a:cs typeface="Source Sans Pro"/>
              </a:rPr>
              <a:t> </a:t>
            </a:r>
            <a:r>
              <a:rPr sz="2950" spc="-10" dirty="0">
                <a:solidFill>
                  <a:srgbClr val="094183"/>
                </a:solidFill>
                <a:latin typeface="Source Sans Pro"/>
                <a:cs typeface="Source Sans Pro"/>
              </a:rPr>
              <a:t>STORIES</a:t>
            </a:r>
            <a:endParaRPr sz="2950">
              <a:latin typeface="Source Sans Pro"/>
              <a:cs typeface="Source Sans Pro"/>
            </a:endParaRPr>
          </a:p>
        </p:txBody>
      </p:sp>
      <p:sp>
        <p:nvSpPr>
          <p:cNvPr id="9" name="object 9"/>
          <p:cNvSpPr txBox="1"/>
          <p:nvPr/>
        </p:nvSpPr>
        <p:spPr>
          <a:xfrm>
            <a:off x="4621869" y="5821812"/>
            <a:ext cx="3166110" cy="1319530"/>
          </a:xfrm>
          <a:prstGeom prst="rect">
            <a:avLst/>
          </a:prstGeom>
          <a:solidFill>
            <a:srgbClr val="F6F6F6"/>
          </a:solidFill>
          <a:ln w="20941">
            <a:solidFill>
              <a:srgbClr val="44C3CF"/>
            </a:solidFill>
          </a:ln>
        </p:spPr>
        <p:txBody>
          <a:bodyPr vert="horz" wrap="square" lIns="0" tIns="321945" rIns="0" bIns="0" rtlCol="0">
            <a:spAutoFit/>
          </a:bodyPr>
          <a:lstStyle/>
          <a:p>
            <a:pPr marL="938530" marR="551180" indent="-379730">
              <a:lnSpc>
                <a:spcPts val="2900"/>
              </a:lnSpc>
              <a:spcBef>
                <a:spcPts val="2535"/>
              </a:spcBef>
            </a:pPr>
            <a:r>
              <a:rPr sz="2950" spc="80" dirty="0">
                <a:solidFill>
                  <a:srgbClr val="094183"/>
                </a:solidFill>
                <a:latin typeface="Source Sans Pro"/>
                <a:cs typeface="Source Sans Pro"/>
              </a:rPr>
              <a:t>INNOVATE</a:t>
            </a:r>
            <a:r>
              <a:rPr sz="2950" spc="155" dirty="0">
                <a:solidFill>
                  <a:srgbClr val="094183"/>
                </a:solidFill>
                <a:latin typeface="Source Sans Pro"/>
                <a:cs typeface="Source Sans Pro"/>
              </a:rPr>
              <a:t> </a:t>
            </a:r>
            <a:r>
              <a:rPr sz="2950" spc="10" dirty="0">
                <a:solidFill>
                  <a:srgbClr val="094183"/>
                </a:solidFill>
                <a:latin typeface="Source Sans Pro"/>
                <a:cs typeface="Source Sans Pro"/>
              </a:rPr>
              <a:t>&amp; </a:t>
            </a:r>
            <a:r>
              <a:rPr sz="2950" spc="-575" dirty="0">
                <a:solidFill>
                  <a:srgbClr val="094183"/>
                </a:solidFill>
                <a:latin typeface="Source Sans Pro"/>
                <a:cs typeface="Source Sans Pro"/>
              </a:rPr>
              <a:t> </a:t>
            </a:r>
            <a:r>
              <a:rPr sz="2950" spc="95" dirty="0">
                <a:solidFill>
                  <a:srgbClr val="094183"/>
                </a:solidFill>
                <a:latin typeface="Source Sans Pro"/>
                <a:cs typeface="Source Sans Pro"/>
              </a:rPr>
              <a:t>CREATE</a:t>
            </a:r>
            <a:endParaRPr sz="2950">
              <a:latin typeface="Source Sans Pro"/>
              <a:cs typeface="Source Sans Pro"/>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19712305" cy="11308715"/>
            <a:chOff x="0" y="0"/>
            <a:chExt cx="19712305" cy="11308715"/>
          </a:xfrm>
        </p:grpSpPr>
        <p:pic>
          <p:nvPicPr>
            <p:cNvPr id="3" name="object 3"/>
            <p:cNvPicPr/>
            <p:nvPr/>
          </p:nvPicPr>
          <p:blipFill>
            <a:blip r:embed="rId2" cstate="print"/>
            <a:stretch>
              <a:fillRect/>
            </a:stretch>
          </p:blipFill>
          <p:spPr>
            <a:xfrm>
              <a:off x="9398666" y="301561"/>
              <a:ext cx="10313402" cy="11006994"/>
            </a:xfrm>
            <a:prstGeom prst="rect">
              <a:avLst/>
            </a:prstGeom>
          </p:spPr>
        </p:pic>
        <p:sp>
          <p:nvSpPr>
            <p:cNvPr id="4" name="object 4"/>
            <p:cNvSpPr/>
            <p:nvPr/>
          </p:nvSpPr>
          <p:spPr>
            <a:xfrm>
              <a:off x="0" y="0"/>
              <a:ext cx="10052050" cy="11308715"/>
            </a:xfrm>
            <a:custGeom>
              <a:avLst/>
              <a:gdLst/>
              <a:ahLst/>
              <a:cxnLst/>
              <a:rect l="l" t="t" r="r" b="b"/>
              <a:pathLst>
                <a:path w="10052050" h="11308715">
                  <a:moveTo>
                    <a:pt x="7021932" y="0"/>
                  </a:moveTo>
                  <a:lnTo>
                    <a:pt x="0" y="0"/>
                  </a:lnTo>
                  <a:lnTo>
                    <a:pt x="0" y="11308556"/>
                  </a:lnTo>
                  <a:lnTo>
                    <a:pt x="10052049" y="11308556"/>
                  </a:lnTo>
                  <a:lnTo>
                    <a:pt x="7021932" y="0"/>
                  </a:lnTo>
                  <a:close/>
                </a:path>
              </a:pathLst>
            </a:custGeom>
            <a:solidFill>
              <a:srgbClr val="EEEDED"/>
            </a:solidFill>
          </p:spPr>
          <p:txBody>
            <a:bodyPr wrap="square" lIns="0" tIns="0" rIns="0" bIns="0" rtlCol="0"/>
            <a:lstStyle/>
            <a:p>
              <a:endParaRPr/>
            </a:p>
          </p:txBody>
        </p:sp>
      </p:grpSp>
      <p:sp>
        <p:nvSpPr>
          <p:cNvPr id="5" name="object 5"/>
          <p:cNvSpPr txBox="1">
            <a:spLocks noGrp="1"/>
          </p:cNvSpPr>
          <p:nvPr>
            <p:ph type="title"/>
          </p:nvPr>
        </p:nvSpPr>
        <p:spPr>
          <a:xfrm>
            <a:off x="1086742" y="929679"/>
            <a:ext cx="5747385" cy="1464502"/>
          </a:xfrm>
          <a:prstGeom prst="rect">
            <a:avLst/>
          </a:prstGeom>
        </p:spPr>
        <p:txBody>
          <a:bodyPr vert="horz" wrap="square" lIns="0" tIns="104139" rIns="0" bIns="0" rtlCol="0">
            <a:spAutoFit/>
          </a:bodyPr>
          <a:lstStyle/>
          <a:p>
            <a:pPr marL="12700" marR="5080">
              <a:lnSpc>
                <a:spcPts val="5280"/>
              </a:lnSpc>
              <a:spcBef>
                <a:spcPts val="819"/>
              </a:spcBef>
              <a:tabLst>
                <a:tab pos="1673860" algn="l"/>
                <a:tab pos="3160395" algn="l"/>
              </a:tabLst>
            </a:pPr>
            <a:r>
              <a:rPr spc="350" dirty="0">
                <a:solidFill>
                  <a:srgbClr val="094183"/>
                </a:solidFill>
                <a:latin typeface="Source Sans Pro SemiBold" panose="020B0503030403020204" pitchFamily="34" charset="0"/>
                <a:ea typeface="Source Sans Pro SemiBold" panose="020B0503030403020204" pitchFamily="34" charset="0"/>
              </a:rPr>
              <a:t>TIPS	</a:t>
            </a:r>
            <a:r>
              <a:rPr spc="305" dirty="0">
                <a:solidFill>
                  <a:srgbClr val="094183"/>
                </a:solidFill>
                <a:latin typeface="Source Sans Pro SemiBold" panose="020B0503030403020204" pitchFamily="34" charset="0"/>
                <a:ea typeface="Source Sans Pro SemiBold" panose="020B0503030403020204" pitchFamily="34" charset="0"/>
              </a:rPr>
              <a:t>FOR	</a:t>
            </a:r>
            <a:r>
              <a:rPr spc="405" dirty="0">
                <a:solidFill>
                  <a:srgbClr val="094183"/>
                </a:solidFill>
                <a:latin typeface="Source Sans Pro SemiBold" panose="020B0503030403020204" pitchFamily="34" charset="0"/>
                <a:ea typeface="Source Sans Pro SemiBold" panose="020B0503030403020204" pitchFamily="34" charset="0"/>
              </a:rPr>
              <a:t>FUTURE </a:t>
            </a:r>
            <a:r>
              <a:rPr spc="-975" dirty="0">
                <a:solidFill>
                  <a:srgbClr val="094183"/>
                </a:solidFill>
                <a:latin typeface="Source Sans Pro SemiBold" panose="020B0503030403020204" pitchFamily="34" charset="0"/>
                <a:ea typeface="Source Sans Pro SemiBold" panose="020B0503030403020204" pitchFamily="34" charset="0"/>
              </a:rPr>
              <a:t> </a:t>
            </a:r>
            <a:r>
              <a:rPr spc="425" dirty="0">
                <a:solidFill>
                  <a:srgbClr val="094183"/>
                </a:solidFill>
                <a:latin typeface="Source Sans Pro SemiBold" panose="020B0503030403020204" pitchFamily="34" charset="0"/>
                <a:ea typeface="Source Sans Pro SemiBold" panose="020B0503030403020204" pitchFamily="34" charset="0"/>
              </a:rPr>
              <a:t>PROOFING</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103369" y="4167412"/>
            <a:ext cx="58705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marL="14604" algn="ctr">
              <a:lnSpc>
                <a:spcPct val="100000"/>
              </a:lnSpc>
            </a:pPr>
            <a:r>
              <a:rPr sz="2950" spc="85" dirty="0">
                <a:solidFill>
                  <a:srgbClr val="094183"/>
                </a:solidFill>
                <a:latin typeface="Source Sans Pro"/>
                <a:cs typeface="Source Sans Pro"/>
              </a:rPr>
              <a:t>GET</a:t>
            </a:r>
            <a:r>
              <a:rPr sz="2950" spc="215" dirty="0">
                <a:solidFill>
                  <a:srgbClr val="094183"/>
                </a:solidFill>
                <a:latin typeface="Source Sans Pro"/>
                <a:cs typeface="Source Sans Pro"/>
              </a:rPr>
              <a:t> </a:t>
            </a:r>
            <a:r>
              <a:rPr sz="2950" spc="120" dirty="0">
                <a:solidFill>
                  <a:srgbClr val="094183"/>
                </a:solidFill>
                <a:latin typeface="Source Sans Pro"/>
                <a:cs typeface="Source Sans Pro"/>
              </a:rPr>
              <a:t>TECHNICAL</a:t>
            </a:r>
            <a:endParaRPr sz="2950">
              <a:latin typeface="Source Sans Pro"/>
              <a:cs typeface="Source Sans Pro"/>
            </a:endParaRPr>
          </a:p>
        </p:txBody>
      </p:sp>
      <p:sp>
        <p:nvSpPr>
          <p:cNvPr id="7" name="object 7"/>
          <p:cNvSpPr txBox="1"/>
          <p:nvPr/>
        </p:nvSpPr>
        <p:spPr>
          <a:xfrm>
            <a:off x="1103369" y="5821812"/>
            <a:ext cx="5870575" cy="1319530"/>
          </a:xfrm>
          <a:prstGeom prst="rect">
            <a:avLst/>
          </a:prstGeom>
          <a:solidFill>
            <a:srgbClr val="F6F6F6"/>
          </a:solidFill>
          <a:ln w="20941">
            <a:solidFill>
              <a:srgbClr val="44C3CF"/>
            </a:solidFill>
          </a:ln>
        </p:spPr>
        <p:txBody>
          <a:bodyPr vert="horz" wrap="square" lIns="0" tIns="2540" rIns="0" bIns="0" rtlCol="0">
            <a:spAutoFit/>
          </a:bodyPr>
          <a:lstStyle/>
          <a:p>
            <a:pPr>
              <a:lnSpc>
                <a:spcPct val="100000"/>
              </a:lnSpc>
              <a:spcBef>
                <a:spcPts val="20"/>
              </a:spcBef>
            </a:pPr>
            <a:endParaRPr sz="2900">
              <a:latin typeface="Times New Roman"/>
              <a:cs typeface="Times New Roman"/>
            </a:endParaRPr>
          </a:p>
          <a:p>
            <a:pPr marL="14604" algn="ctr">
              <a:lnSpc>
                <a:spcPct val="100000"/>
              </a:lnSpc>
            </a:pPr>
            <a:r>
              <a:rPr sz="2950" spc="85" dirty="0">
                <a:solidFill>
                  <a:srgbClr val="094183"/>
                </a:solidFill>
                <a:latin typeface="Source Sans Pro"/>
                <a:cs typeface="Source Sans Pro"/>
              </a:rPr>
              <a:t>GET</a:t>
            </a:r>
            <a:r>
              <a:rPr sz="2950" spc="204" dirty="0">
                <a:solidFill>
                  <a:srgbClr val="094183"/>
                </a:solidFill>
                <a:latin typeface="Source Sans Pro"/>
                <a:cs typeface="Source Sans Pro"/>
              </a:rPr>
              <a:t> </a:t>
            </a:r>
            <a:r>
              <a:rPr sz="2950" spc="120" dirty="0">
                <a:solidFill>
                  <a:srgbClr val="094183"/>
                </a:solidFill>
                <a:latin typeface="Source Sans Pro"/>
                <a:cs typeface="Source Sans Pro"/>
              </a:rPr>
              <a:t>SOCIAL</a:t>
            </a:r>
            <a:endParaRPr sz="2950">
              <a:latin typeface="Source Sans Pro"/>
              <a:cs typeface="Source Sans Pro"/>
            </a:endParaRPr>
          </a:p>
        </p:txBody>
      </p:sp>
      <p:sp>
        <p:nvSpPr>
          <p:cNvPr id="8" name="object 8"/>
          <p:cNvSpPr txBox="1"/>
          <p:nvPr/>
        </p:nvSpPr>
        <p:spPr>
          <a:xfrm>
            <a:off x="1103369" y="7476211"/>
            <a:ext cx="5870575" cy="1319530"/>
          </a:xfrm>
          <a:prstGeom prst="rect">
            <a:avLst/>
          </a:prstGeom>
          <a:solidFill>
            <a:srgbClr val="F6F6F6"/>
          </a:solidFill>
          <a:ln w="20941">
            <a:solidFill>
              <a:srgbClr val="44C3CF"/>
            </a:solidFill>
          </a:ln>
        </p:spPr>
        <p:txBody>
          <a:bodyPr vert="horz" wrap="square" lIns="0" tIns="241935" rIns="0" bIns="0" rtlCol="0">
            <a:spAutoFit/>
          </a:bodyPr>
          <a:lstStyle/>
          <a:p>
            <a:pPr algn="ctr">
              <a:lnSpc>
                <a:spcPts val="3220"/>
              </a:lnSpc>
              <a:spcBef>
                <a:spcPts val="1905"/>
              </a:spcBef>
            </a:pPr>
            <a:r>
              <a:rPr sz="2950" spc="65" dirty="0">
                <a:solidFill>
                  <a:srgbClr val="094183"/>
                </a:solidFill>
                <a:latin typeface="Source Sans Pro"/>
                <a:cs typeface="Source Sans Pro"/>
              </a:rPr>
              <a:t>BE</a:t>
            </a:r>
            <a:r>
              <a:rPr sz="2950" spc="210" dirty="0">
                <a:solidFill>
                  <a:srgbClr val="094183"/>
                </a:solidFill>
                <a:latin typeface="Source Sans Pro"/>
                <a:cs typeface="Source Sans Pro"/>
              </a:rPr>
              <a:t> </a:t>
            </a:r>
            <a:r>
              <a:rPr sz="2950" spc="95" dirty="0">
                <a:solidFill>
                  <a:srgbClr val="094183"/>
                </a:solidFill>
                <a:latin typeface="Source Sans Pro"/>
                <a:cs typeface="Source Sans Pro"/>
              </a:rPr>
              <a:t>NICE</a:t>
            </a:r>
            <a:r>
              <a:rPr sz="2950" spc="215" dirty="0">
                <a:solidFill>
                  <a:srgbClr val="094183"/>
                </a:solidFill>
                <a:latin typeface="Source Sans Pro"/>
                <a:cs typeface="Source Sans Pro"/>
              </a:rPr>
              <a:t> </a:t>
            </a:r>
            <a:r>
              <a:rPr sz="2950" spc="30" dirty="0">
                <a:solidFill>
                  <a:srgbClr val="094183"/>
                </a:solidFill>
                <a:latin typeface="Source Sans Pro"/>
                <a:cs typeface="Source Sans Pro"/>
              </a:rPr>
              <a:t>TO</a:t>
            </a:r>
            <a:endParaRPr sz="2950">
              <a:latin typeface="Source Sans Pro"/>
              <a:cs typeface="Source Sans Pro"/>
            </a:endParaRPr>
          </a:p>
          <a:p>
            <a:pPr marL="14604" algn="ctr">
              <a:lnSpc>
                <a:spcPts val="3220"/>
              </a:lnSpc>
            </a:pPr>
            <a:r>
              <a:rPr sz="2950" spc="105" dirty="0">
                <a:solidFill>
                  <a:srgbClr val="094183"/>
                </a:solidFill>
                <a:latin typeface="Source Sans Pro"/>
                <a:cs typeface="Source Sans Pro"/>
              </a:rPr>
              <a:t>ARTIFICIAL</a:t>
            </a:r>
            <a:r>
              <a:rPr sz="2950" spc="225" dirty="0">
                <a:solidFill>
                  <a:srgbClr val="094183"/>
                </a:solidFill>
                <a:latin typeface="Source Sans Pro"/>
                <a:cs typeface="Source Sans Pro"/>
              </a:rPr>
              <a:t> </a:t>
            </a:r>
            <a:r>
              <a:rPr sz="2950" spc="120" dirty="0">
                <a:solidFill>
                  <a:srgbClr val="094183"/>
                </a:solidFill>
                <a:latin typeface="Source Sans Pro"/>
                <a:cs typeface="Source Sans Pro"/>
              </a:rPr>
              <a:t>INTELLIGENCE</a:t>
            </a:r>
            <a:endParaRPr sz="2950">
              <a:latin typeface="Source Sans Pro"/>
              <a:cs typeface="Source Sans Pro"/>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8" cy="11308556"/>
          </a:xfrm>
          <a:prstGeom prst="rect">
            <a:avLst/>
          </a:prstGeom>
        </p:spPr>
      </p:pic>
      <p:sp>
        <p:nvSpPr>
          <p:cNvPr id="3" name="object 3"/>
          <p:cNvSpPr txBox="1">
            <a:spLocks noGrp="1"/>
          </p:cNvSpPr>
          <p:nvPr>
            <p:ph type="title"/>
          </p:nvPr>
        </p:nvSpPr>
        <p:spPr>
          <a:xfrm>
            <a:off x="1086742" y="4005502"/>
            <a:ext cx="8206740" cy="3250565"/>
          </a:xfrm>
          <a:prstGeom prst="rect">
            <a:avLst/>
          </a:prstGeom>
        </p:spPr>
        <p:txBody>
          <a:bodyPr vert="horz" wrap="square" lIns="0" tIns="15240" rIns="0" bIns="0" rtlCol="0">
            <a:spAutoFit/>
          </a:bodyPr>
          <a:lstStyle/>
          <a:p>
            <a:pPr marL="12700">
              <a:lnSpc>
                <a:spcPts val="8560"/>
              </a:lnSpc>
              <a:spcBef>
                <a:spcPts val="120"/>
              </a:spcBef>
              <a:tabLst>
                <a:tab pos="2587625" algn="l"/>
                <a:tab pos="6889115" algn="l"/>
              </a:tabLst>
            </a:pPr>
            <a:r>
              <a:rPr sz="7400" spc="495" dirty="0">
                <a:solidFill>
                  <a:srgbClr val="44C3CF"/>
                </a:solidFill>
                <a:latin typeface="Source Sans Pro SemiBold" panose="020B0503030403020204" pitchFamily="34" charset="0"/>
                <a:ea typeface="Source Sans Pro SemiBold" panose="020B0503030403020204" pitchFamily="34" charset="0"/>
              </a:rPr>
              <a:t>HOW	</a:t>
            </a:r>
            <a:r>
              <a:rPr sz="7400" spc="625" dirty="0">
                <a:solidFill>
                  <a:srgbClr val="44C3CF"/>
                </a:solidFill>
                <a:latin typeface="Source Sans Pro SemiBold" panose="020B0503030403020204" pitchFamily="34" charset="0"/>
                <a:ea typeface="Source Sans Pro SemiBold" panose="020B0503030403020204" pitchFamily="34" charset="0"/>
              </a:rPr>
              <a:t>SHOULD	</a:t>
            </a:r>
            <a:r>
              <a:rPr sz="7400" spc="5" dirty="0">
                <a:solidFill>
                  <a:srgbClr val="44C3CF"/>
                </a:solidFill>
                <a:latin typeface="Source Sans Pro SemiBold" panose="020B0503030403020204" pitchFamily="34" charset="0"/>
                <a:ea typeface="Source Sans Pro SemiBold" panose="020B0503030403020204" pitchFamily="34" charset="0"/>
              </a:rPr>
              <a:t>I</a:t>
            </a:r>
            <a:endParaRPr sz="7400" dirty="0">
              <a:latin typeface="Source Sans Pro SemiBold" panose="020B0503030403020204" pitchFamily="34" charset="0"/>
              <a:ea typeface="Source Sans Pro SemiBold" panose="020B0503030403020204" pitchFamily="34" charset="0"/>
            </a:endParaRPr>
          </a:p>
          <a:p>
            <a:pPr marL="12700" marR="5080">
              <a:lnSpc>
                <a:spcPts val="8240"/>
              </a:lnSpc>
              <a:spcBef>
                <a:spcPts val="430"/>
              </a:spcBef>
              <a:tabLst>
                <a:tab pos="1599565" algn="l"/>
                <a:tab pos="2766695" algn="l"/>
                <a:tab pos="4121785" algn="l"/>
                <a:tab pos="6333490" algn="l"/>
                <a:tab pos="6794500" algn="l"/>
              </a:tabLst>
            </a:pPr>
            <a:r>
              <a:rPr sz="7400" spc="565" dirty="0">
                <a:solidFill>
                  <a:srgbClr val="44C3CF"/>
                </a:solidFill>
                <a:latin typeface="Source Sans Pro SemiBold" panose="020B0503030403020204" pitchFamily="34" charset="0"/>
                <a:ea typeface="Source Sans Pro SemiBold" panose="020B0503030403020204" pitchFamily="34" charset="0"/>
              </a:rPr>
              <a:t>LEAD	</a:t>
            </a:r>
            <a:r>
              <a:rPr sz="7400" spc="375" dirty="0">
                <a:latin typeface="Source Sans Pro SemiBold" panose="020B0503030403020204" pitchFamily="34" charset="0"/>
                <a:ea typeface="Source Sans Pro SemiBold" panose="020B0503030403020204" pitchFamily="34" charset="0"/>
              </a:rPr>
              <a:t>IN	</a:t>
            </a:r>
            <a:r>
              <a:rPr sz="7400" spc="505" dirty="0">
                <a:latin typeface="Source Sans Pro SemiBold" panose="020B0503030403020204" pitchFamily="34" charset="0"/>
                <a:ea typeface="Source Sans Pro SemiBold" panose="020B0503030403020204" pitchFamily="34" charset="0"/>
              </a:rPr>
              <a:t>THE	</a:t>
            </a:r>
            <a:r>
              <a:rPr sz="7400" spc="484" dirty="0">
                <a:latin typeface="Source Sans Pro SemiBold" panose="020B0503030403020204" pitchFamily="34" charset="0"/>
                <a:ea typeface="Source Sans Pro SemiBold" panose="020B0503030403020204" pitchFamily="34" charset="0"/>
              </a:rPr>
              <a:t>ERA </a:t>
            </a:r>
            <a:r>
              <a:rPr sz="7400" spc="-1465" dirty="0">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O</a:t>
            </a:r>
            <a:r>
              <a:rPr sz="7400" spc="10" dirty="0">
                <a:latin typeface="Source Sans Pro SemiBold" panose="020B0503030403020204" pitchFamily="34" charset="0"/>
                <a:ea typeface="Source Sans Pro SemiBold" panose="020B0503030403020204" pitchFamily="34" charset="0"/>
              </a:rPr>
              <a:t>F</a:t>
            </a:r>
            <a:r>
              <a:rPr sz="7400" dirty="0">
                <a:latin typeface="Source Sans Pro SemiBold" panose="020B0503030403020204" pitchFamily="34" charset="0"/>
                <a:ea typeface="Source Sans Pro SemiBold" panose="020B0503030403020204" pitchFamily="34" charset="0"/>
              </a:rPr>
              <a:t>	</a:t>
            </a:r>
            <a:r>
              <a:rPr sz="7400" spc="5" dirty="0">
                <a:latin typeface="Source Sans Pro SemiBold" panose="020B0503030403020204" pitchFamily="34" charset="0"/>
                <a:ea typeface="Source Sans Pro SemiBold" panose="020B0503030403020204" pitchFamily="34" charset="0"/>
              </a:rPr>
              <a:t>(</a:t>
            </a:r>
            <a:r>
              <a:rPr sz="7400" spc="-740" dirty="0">
                <a:latin typeface="Source Sans Pro SemiBold" panose="020B0503030403020204" pitchFamily="34" charset="0"/>
                <a:ea typeface="Source Sans Pro SemiBold" panose="020B0503030403020204" pitchFamily="34" charset="0"/>
              </a:rPr>
              <a:t> </a:t>
            </a:r>
            <a:r>
              <a:rPr sz="7400" spc="750" dirty="0">
                <a:latin typeface="Source Sans Pro SemiBold" panose="020B0503030403020204" pitchFamily="34" charset="0"/>
                <a:ea typeface="Source Sans Pro SemiBold" panose="020B0503030403020204" pitchFamily="34" charset="0"/>
              </a:rPr>
              <a:t>ETHICAL</a:t>
            </a:r>
            <a:r>
              <a:rPr sz="7400" spc="5" dirty="0">
                <a:latin typeface="Source Sans Pro SemiBold" panose="020B0503030403020204" pitchFamily="34" charset="0"/>
                <a:ea typeface="Source Sans Pro SemiBold" panose="020B0503030403020204" pitchFamily="34" charset="0"/>
              </a:rPr>
              <a:t>)</a:t>
            </a:r>
            <a:r>
              <a:rPr sz="7400" dirty="0">
                <a:latin typeface="Source Sans Pro SemiBold" panose="020B0503030403020204" pitchFamily="34" charset="0"/>
                <a:ea typeface="Source Sans Pro SemiBold" panose="020B0503030403020204" pitchFamily="34" charset="0"/>
              </a:rPr>
              <a:t>	</a:t>
            </a:r>
            <a:r>
              <a:rPr sz="7400" spc="745" dirty="0">
                <a:latin typeface="Source Sans Pro SemiBold" panose="020B0503030403020204" pitchFamily="34" charset="0"/>
                <a:ea typeface="Source Sans Pro SemiBold" panose="020B0503030403020204" pitchFamily="34" charset="0"/>
              </a:rPr>
              <a:t>AI</a:t>
            </a:r>
            <a:r>
              <a:rPr sz="7400" spc="5" dirty="0">
                <a:latin typeface="Source Sans Pro SemiBold" panose="020B0503030403020204" pitchFamily="34" charset="0"/>
                <a:ea typeface="Source Sans Pro SemiBold" panose="020B0503030403020204" pitchFamily="34" charset="0"/>
              </a:rPr>
              <a:t>?</a:t>
            </a:r>
            <a:endParaRPr sz="7400" dirty="0">
              <a:latin typeface="Source Sans Pro SemiBold" panose="020B0503030403020204" pitchFamily="34" charset="0"/>
              <a:ea typeface="Source Sans Pro SemiBold" panose="020B0503030403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4816607" y="0"/>
              <a:ext cx="15287492" cy="11308556"/>
            </a:xfrm>
            <a:prstGeom prst="rect">
              <a:avLst/>
            </a:prstGeom>
          </p:spPr>
        </p:pic>
        <p:sp>
          <p:nvSpPr>
            <p:cNvPr id="4" name="object 4"/>
            <p:cNvSpPr/>
            <p:nvPr/>
          </p:nvSpPr>
          <p:spPr>
            <a:xfrm>
              <a:off x="0" y="0"/>
              <a:ext cx="10052050" cy="11308715"/>
            </a:xfrm>
            <a:custGeom>
              <a:avLst/>
              <a:gdLst/>
              <a:ahLst/>
              <a:cxnLst/>
              <a:rect l="l" t="t" r="r" b="b"/>
              <a:pathLst>
                <a:path w="10052050" h="11308715">
                  <a:moveTo>
                    <a:pt x="7021932" y="0"/>
                  </a:moveTo>
                  <a:lnTo>
                    <a:pt x="0" y="0"/>
                  </a:lnTo>
                  <a:lnTo>
                    <a:pt x="0" y="11308556"/>
                  </a:lnTo>
                  <a:lnTo>
                    <a:pt x="10052049" y="11308556"/>
                  </a:lnTo>
                  <a:lnTo>
                    <a:pt x="7021932" y="0"/>
                  </a:lnTo>
                  <a:close/>
                </a:path>
              </a:pathLst>
            </a:custGeom>
            <a:solidFill>
              <a:srgbClr val="EEEDED"/>
            </a:solidFill>
          </p:spPr>
          <p:txBody>
            <a:bodyPr wrap="square" lIns="0" tIns="0" rIns="0" bIns="0" rtlCol="0"/>
            <a:lstStyle/>
            <a:p>
              <a:endParaRPr/>
            </a:p>
          </p:txBody>
        </p:sp>
      </p:grpSp>
      <p:sp>
        <p:nvSpPr>
          <p:cNvPr id="5" name="object 5"/>
          <p:cNvSpPr txBox="1"/>
          <p:nvPr/>
        </p:nvSpPr>
        <p:spPr>
          <a:xfrm>
            <a:off x="1086742" y="3788231"/>
            <a:ext cx="7225665" cy="2913617"/>
          </a:xfrm>
          <a:prstGeom prst="rect">
            <a:avLst/>
          </a:prstGeom>
        </p:spPr>
        <p:txBody>
          <a:bodyPr vert="horz" wrap="square" lIns="0" tIns="104139" rIns="0" bIns="0" rtlCol="0">
            <a:spAutoFit/>
          </a:bodyPr>
          <a:lstStyle/>
          <a:p>
            <a:pPr marL="12700" marR="1405890">
              <a:lnSpc>
                <a:spcPts val="5280"/>
              </a:lnSpc>
              <a:spcBef>
                <a:spcPts val="819"/>
              </a:spcBef>
            </a:pPr>
            <a:r>
              <a:rPr sz="4950" spc="-60" dirty="0">
                <a:solidFill>
                  <a:srgbClr val="094183"/>
                </a:solidFill>
                <a:latin typeface="Source Sans Pro Light" panose="020B0403030403020204" pitchFamily="34" charset="0"/>
                <a:ea typeface="Source Sans Pro Light" panose="020B0403030403020204" pitchFamily="34" charset="0"/>
                <a:cs typeface="SourceSansPro-Light"/>
              </a:rPr>
              <a:t>You</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are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the</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chief</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ethics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officer</a:t>
            </a:r>
            <a:r>
              <a:rPr sz="4950" spc="6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of</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your</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team</a:t>
            </a:r>
            <a:endParaRPr sz="4950" dirty="0">
              <a:latin typeface="Source Sans Pro Light" panose="020B0403030403020204" pitchFamily="34" charset="0"/>
              <a:ea typeface="Source Sans Pro Light" panose="020B0403030403020204" pitchFamily="34" charset="0"/>
              <a:cs typeface="SourceSansPro-Light"/>
            </a:endParaRPr>
          </a:p>
          <a:p>
            <a:pPr marL="12700" marR="5080">
              <a:lnSpc>
                <a:spcPts val="5280"/>
              </a:lnSpc>
              <a:spcBef>
                <a:spcPts val="695"/>
              </a:spcBef>
            </a:pPr>
            <a:r>
              <a:rPr sz="4950" spc="-45" dirty="0">
                <a:solidFill>
                  <a:srgbClr val="094183"/>
                </a:solidFill>
                <a:latin typeface="Source Sans Pro Light" panose="020B0403030403020204" pitchFamily="34" charset="0"/>
                <a:ea typeface="Source Sans Pro Light" panose="020B0403030403020204" pitchFamily="34" charset="0"/>
                <a:cs typeface="SourceSansPro-Light"/>
              </a:rPr>
              <a:t>Your</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35" dirty="0">
                <a:solidFill>
                  <a:srgbClr val="094183"/>
                </a:solidFill>
                <a:latin typeface="Source Sans Pro Light" panose="020B0403030403020204" pitchFamily="34" charset="0"/>
                <a:ea typeface="Source Sans Pro Light" panose="020B0403030403020204" pitchFamily="34" charset="0"/>
                <a:cs typeface="SourceSansPro-Light"/>
              </a:rPr>
              <a:t>team</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looks</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30" dirty="0">
                <a:solidFill>
                  <a:srgbClr val="094183"/>
                </a:solidFill>
                <a:latin typeface="Source Sans Pro Light" panose="020B0403030403020204" pitchFamily="34" charset="0"/>
                <a:ea typeface="Source Sans Pro Light" panose="020B0403030403020204" pitchFamily="34" charset="0"/>
                <a:cs typeface="SourceSansPro-Light"/>
              </a:rPr>
              <a:t>to</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you</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for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guidance</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and</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as</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an</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example</a:t>
            </a:r>
            <a:endParaRPr sz="4950" dirty="0">
              <a:latin typeface="Source Sans Pro Light" panose="020B0403030403020204" pitchFamily="34" charset="0"/>
              <a:ea typeface="Source Sans Pro Light" panose="020B0403030403020204" pitchFamily="34" charset="0"/>
              <a:cs typeface="SourceSansPro-Light"/>
            </a:endParaRPr>
          </a:p>
        </p:txBody>
      </p:sp>
      <p:sp>
        <p:nvSpPr>
          <p:cNvPr id="6" name="object 6"/>
          <p:cNvSpPr txBox="1">
            <a:spLocks noGrp="1"/>
          </p:cNvSpPr>
          <p:nvPr>
            <p:ph type="title"/>
          </p:nvPr>
        </p:nvSpPr>
        <p:spPr>
          <a:xfrm>
            <a:off x="1086742" y="929679"/>
            <a:ext cx="4418965" cy="1464502"/>
          </a:xfrm>
          <a:prstGeom prst="rect">
            <a:avLst/>
          </a:prstGeom>
        </p:spPr>
        <p:txBody>
          <a:bodyPr vert="horz" wrap="square" lIns="0" tIns="104139" rIns="0" bIns="0" rtlCol="0">
            <a:spAutoFit/>
          </a:bodyPr>
          <a:lstStyle/>
          <a:p>
            <a:pPr marL="12700" marR="5080">
              <a:lnSpc>
                <a:spcPts val="5280"/>
              </a:lnSpc>
              <a:spcBef>
                <a:spcPts val="819"/>
              </a:spcBef>
              <a:tabLst>
                <a:tab pos="2129155" algn="l"/>
              </a:tabLst>
            </a:pPr>
            <a:r>
              <a:rPr spc="484" dirty="0">
                <a:solidFill>
                  <a:srgbClr val="094183"/>
                </a:solidFill>
                <a:latin typeface="Source Sans Pro SemiBold" panose="020B0503030403020204" pitchFamily="34" charset="0"/>
                <a:ea typeface="Source Sans Pro SemiBold" panose="020B0503030403020204" pitchFamily="34" charset="0"/>
              </a:rPr>
              <a:t>CHIE</a:t>
            </a:r>
            <a:r>
              <a:rPr spc="-5" dirty="0">
                <a:solidFill>
                  <a:srgbClr val="094183"/>
                </a:solidFill>
                <a:latin typeface="Source Sans Pro SemiBold" panose="020B0503030403020204" pitchFamily="34" charset="0"/>
                <a:ea typeface="Source Sans Pro SemiBold" panose="020B0503030403020204" pitchFamily="34" charset="0"/>
              </a:rPr>
              <a:t>F</a:t>
            </a:r>
            <a:r>
              <a:rPr dirty="0">
                <a:solidFill>
                  <a:srgbClr val="094183"/>
                </a:solidFill>
                <a:latin typeface="Source Sans Pro SemiBold" panose="020B0503030403020204" pitchFamily="34" charset="0"/>
                <a:ea typeface="Source Sans Pro SemiBold" panose="020B0503030403020204" pitchFamily="34" charset="0"/>
              </a:rPr>
              <a:t>	</a:t>
            </a:r>
            <a:r>
              <a:rPr spc="484" dirty="0">
                <a:solidFill>
                  <a:srgbClr val="094183"/>
                </a:solidFill>
                <a:latin typeface="Source Sans Pro SemiBold" panose="020B0503030403020204" pitchFamily="34" charset="0"/>
                <a:ea typeface="Source Sans Pro SemiBold" panose="020B0503030403020204" pitchFamily="34" charset="0"/>
              </a:rPr>
              <a:t>ETHI</a:t>
            </a:r>
            <a:r>
              <a:rPr spc="360" dirty="0">
                <a:solidFill>
                  <a:srgbClr val="094183"/>
                </a:solidFill>
                <a:latin typeface="Source Sans Pro SemiBold" panose="020B0503030403020204" pitchFamily="34" charset="0"/>
                <a:ea typeface="Source Sans Pro SemiBold" panose="020B0503030403020204" pitchFamily="34" charset="0"/>
              </a:rPr>
              <a:t>C</a:t>
            </a:r>
            <a:r>
              <a:rPr spc="-5" dirty="0">
                <a:solidFill>
                  <a:srgbClr val="094183"/>
                </a:solidFill>
                <a:latin typeface="Source Sans Pro SemiBold" panose="020B0503030403020204" pitchFamily="34" charset="0"/>
                <a:ea typeface="Source Sans Pro SemiBold" panose="020B0503030403020204" pitchFamily="34" charset="0"/>
              </a:rPr>
              <a:t>S  </a:t>
            </a:r>
            <a:r>
              <a:rPr spc="415" dirty="0">
                <a:solidFill>
                  <a:srgbClr val="094183"/>
                </a:solidFill>
                <a:latin typeface="Source Sans Pro SemiBold" panose="020B0503030403020204" pitchFamily="34" charset="0"/>
                <a:ea typeface="Source Sans Pro SemiBold" panose="020B0503030403020204" pitchFamily="34" charset="0"/>
              </a:rPr>
              <a:t>OFFICER</a:t>
            </a:r>
            <a:r>
              <a:rPr spc="-500" dirty="0">
                <a:solidFill>
                  <a:srgbClr val="094183"/>
                </a:solidFill>
                <a:latin typeface="Source Sans Pro SemiBold" panose="020B0503030403020204" pitchFamily="34" charset="0"/>
                <a:ea typeface="Source Sans Pro SemiBold" panose="020B0503030403020204" pitchFamily="34" charset="0"/>
              </a:rPr>
              <a:t> </a:t>
            </a:r>
          </a:p>
        </p:txBody>
      </p:sp>
      <p:sp>
        <p:nvSpPr>
          <p:cNvPr id="7" name="object 7"/>
          <p:cNvSpPr/>
          <p:nvPr/>
        </p:nvSpPr>
        <p:spPr>
          <a:xfrm>
            <a:off x="1099442" y="7282583"/>
            <a:ext cx="6911340" cy="0"/>
          </a:xfrm>
          <a:custGeom>
            <a:avLst/>
            <a:gdLst/>
            <a:ahLst/>
            <a:cxnLst/>
            <a:rect l="l" t="t" r="r" b="b"/>
            <a:pathLst>
              <a:path w="6911340">
                <a:moveTo>
                  <a:pt x="0" y="0"/>
                </a:moveTo>
                <a:lnTo>
                  <a:pt x="6910784" y="0"/>
                </a:lnTo>
              </a:path>
            </a:pathLst>
          </a:custGeom>
          <a:ln w="10470">
            <a:solidFill>
              <a:srgbClr val="44C3CF"/>
            </a:solidFill>
          </a:ln>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742" y="929679"/>
            <a:ext cx="6556375" cy="779780"/>
          </a:xfrm>
          <a:prstGeom prst="rect">
            <a:avLst/>
          </a:prstGeom>
        </p:spPr>
        <p:txBody>
          <a:bodyPr vert="horz" wrap="square" lIns="0" tIns="12065" rIns="0" bIns="0" rtlCol="0">
            <a:spAutoFit/>
          </a:bodyPr>
          <a:lstStyle/>
          <a:p>
            <a:pPr marL="12700">
              <a:lnSpc>
                <a:spcPct val="100000"/>
              </a:lnSpc>
              <a:spcBef>
                <a:spcPts val="95"/>
              </a:spcBef>
              <a:tabLst>
                <a:tab pos="2503805" algn="l"/>
                <a:tab pos="5229860" algn="l"/>
              </a:tabLst>
            </a:pPr>
            <a:r>
              <a:rPr spc="390" dirty="0">
                <a:solidFill>
                  <a:srgbClr val="094183"/>
                </a:solidFill>
                <a:latin typeface="Source Sans Pro SemiBold" panose="020B0503030403020204" pitchFamily="34" charset="0"/>
                <a:ea typeface="Source Sans Pro SemiBold" panose="020B0503030403020204" pitchFamily="34" charset="0"/>
              </a:rPr>
              <a:t>OUGHT	</a:t>
            </a:r>
            <a:r>
              <a:rPr spc="395" dirty="0">
                <a:solidFill>
                  <a:srgbClr val="094183"/>
                </a:solidFill>
                <a:latin typeface="Source Sans Pro SemiBold" panose="020B0503030403020204" pitchFamily="34" charset="0"/>
                <a:ea typeface="Source Sans Pro SemiBold" panose="020B0503030403020204" pitchFamily="34" charset="0"/>
              </a:rPr>
              <a:t>BEFORE	</a:t>
            </a:r>
            <a:r>
              <a:rPr spc="320" dirty="0">
                <a:solidFill>
                  <a:srgbClr val="094183"/>
                </a:solidFill>
                <a:latin typeface="Source Sans Pro SemiBold" panose="020B0503030403020204" pitchFamily="34" charset="0"/>
                <a:ea typeface="Source Sans Pro SemiBold" panose="020B0503030403020204" pitchFamily="34" charset="0"/>
              </a:rPr>
              <a:t>CAN</a:t>
            </a:r>
            <a:r>
              <a:rPr spc="-500" dirty="0">
                <a:solidFill>
                  <a:srgbClr val="094183"/>
                </a:solidFill>
                <a:latin typeface="Source Sans Pro SemiBold" panose="020B0503030403020204" pitchFamily="34" charset="0"/>
                <a:ea typeface="Source Sans Pro SemiBold" panose="020B0503030403020204" pitchFamily="34" charset="0"/>
              </a:rPr>
              <a:t> </a:t>
            </a:r>
          </a:p>
        </p:txBody>
      </p:sp>
      <p:grpSp>
        <p:nvGrpSpPr>
          <p:cNvPr id="3" name="object 3"/>
          <p:cNvGrpSpPr/>
          <p:nvPr/>
        </p:nvGrpSpPr>
        <p:grpSpPr>
          <a:xfrm>
            <a:off x="1099442" y="2163379"/>
            <a:ext cx="11465560" cy="8046084"/>
            <a:chOff x="1099442" y="2163379"/>
            <a:chExt cx="11465560" cy="8046084"/>
          </a:xfrm>
        </p:grpSpPr>
        <p:pic>
          <p:nvPicPr>
            <p:cNvPr id="4" name="object 4"/>
            <p:cNvPicPr/>
            <p:nvPr/>
          </p:nvPicPr>
          <p:blipFill>
            <a:blip r:embed="rId2" cstate="print"/>
            <a:stretch>
              <a:fillRect/>
            </a:stretch>
          </p:blipFill>
          <p:spPr>
            <a:xfrm>
              <a:off x="1099442" y="2163379"/>
              <a:ext cx="11465431" cy="8045734"/>
            </a:xfrm>
            <a:prstGeom prst="rect">
              <a:avLst/>
            </a:prstGeom>
          </p:spPr>
        </p:pic>
        <p:pic>
          <p:nvPicPr>
            <p:cNvPr id="5" name="object 5"/>
            <p:cNvPicPr/>
            <p:nvPr/>
          </p:nvPicPr>
          <p:blipFill>
            <a:blip r:embed="rId3" cstate="print"/>
            <a:stretch>
              <a:fillRect/>
            </a:stretch>
          </p:blipFill>
          <p:spPr>
            <a:xfrm>
              <a:off x="4260760" y="4916699"/>
              <a:ext cx="8304117" cy="5292413"/>
            </a:xfrm>
            <a:prstGeom prst="rect">
              <a:avLst/>
            </a:prstGeom>
          </p:spPr>
        </p:pic>
      </p:grpSp>
      <p:sp>
        <p:nvSpPr>
          <p:cNvPr id="6" name="object 6"/>
          <p:cNvSpPr/>
          <p:nvPr/>
        </p:nvSpPr>
        <p:spPr>
          <a:xfrm>
            <a:off x="18564074" y="0"/>
            <a:ext cx="1540510" cy="5748020"/>
          </a:xfrm>
          <a:custGeom>
            <a:avLst/>
            <a:gdLst/>
            <a:ahLst/>
            <a:cxnLst/>
            <a:rect l="l" t="t" r="r" b="b"/>
            <a:pathLst>
              <a:path w="1540509" h="5748020">
                <a:moveTo>
                  <a:pt x="1540026" y="0"/>
                </a:moveTo>
                <a:lnTo>
                  <a:pt x="0" y="0"/>
                </a:lnTo>
                <a:lnTo>
                  <a:pt x="1540026" y="5747448"/>
                </a:lnTo>
                <a:lnTo>
                  <a:pt x="1540026" y="0"/>
                </a:lnTo>
                <a:close/>
              </a:path>
            </a:pathLst>
          </a:custGeom>
          <a:solidFill>
            <a:srgbClr val="094183"/>
          </a:solid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72" y="0"/>
            <a:ext cx="20035517" cy="11308555"/>
          </a:xfrm>
          <a:prstGeom prst="rect">
            <a:avLst/>
          </a:prstGeom>
        </p:spPr>
      </p:pic>
      <p:sp>
        <p:nvSpPr>
          <p:cNvPr id="3" name="object 3"/>
          <p:cNvSpPr txBox="1">
            <a:spLocks noGrp="1"/>
          </p:cNvSpPr>
          <p:nvPr>
            <p:ph type="title"/>
          </p:nvPr>
        </p:nvSpPr>
        <p:spPr>
          <a:xfrm>
            <a:off x="1086742" y="4913851"/>
            <a:ext cx="7506334" cy="1449705"/>
          </a:xfrm>
          <a:prstGeom prst="rect">
            <a:avLst/>
          </a:prstGeom>
        </p:spPr>
        <p:txBody>
          <a:bodyPr vert="horz" wrap="square" lIns="0" tIns="12065" rIns="0" bIns="0" rtlCol="0">
            <a:spAutoFit/>
          </a:bodyPr>
          <a:lstStyle/>
          <a:p>
            <a:pPr marL="12700">
              <a:lnSpc>
                <a:spcPts val="5610"/>
              </a:lnSpc>
              <a:spcBef>
                <a:spcPts val="95"/>
              </a:spcBef>
              <a:tabLst>
                <a:tab pos="2724150" algn="l"/>
                <a:tab pos="4161154" algn="l"/>
              </a:tabLst>
            </a:pPr>
            <a:r>
              <a:rPr spc="405" dirty="0">
                <a:solidFill>
                  <a:srgbClr val="094183"/>
                </a:solidFill>
                <a:latin typeface="Source Sans Pro SemiBold" panose="020B0503030403020204" pitchFamily="34" charset="0"/>
                <a:ea typeface="Source Sans Pro SemiBold" panose="020B0503030403020204" pitchFamily="34" charset="0"/>
              </a:rPr>
              <a:t>PEOPLE	</a:t>
            </a:r>
            <a:r>
              <a:rPr spc="320" dirty="0">
                <a:solidFill>
                  <a:srgbClr val="094183"/>
                </a:solidFill>
                <a:latin typeface="Source Sans Pro SemiBold" panose="020B0503030403020204" pitchFamily="34" charset="0"/>
                <a:ea typeface="Source Sans Pro SemiBold" panose="020B0503030403020204" pitchFamily="34" charset="0"/>
              </a:rPr>
              <a:t>ARE	</a:t>
            </a:r>
            <a:r>
              <a:rPr spc="280" dirty="0">
                <a:solidFill>
                  <a:srgbClr val="094183"/>
                </a:solidFill>
                <a:latin typeface="Source Sans Pro SemiBold" panose="020B0503030403020204" pitchFamily="34" charset="0"/>
                <a:ea typeface="Source Sans Pro SemiBold" panose="020B0503030403020204" pitchFamily="34" charset="0"/>
              </a:rPr>
              <a:t>NOT</a:t>
            </a:r>
          </a:p>
          <a:p>
            <a:pPr marL="12700">
              <a:lnSpc>
                <a:spcPts val="5610"/>
              </a:lnSpc>
              <a:tabLst>
                <a:tab pos="5202555" algn="l"/>
              </a:tabLst>
            </a:pPr>
            <a:r>
              <a:rPr spc="420" dirty="0">
                <a:solidFill>
                  <a:srgbClr val="094183"/>
                </a:solidFill>
                <a:latin typeface="Source Sans Pro SemiBold" panose="020B0503030403020204" pitchFamily="34" charset="0"/>
                <a:ea typeface="Source Sans Pro SemiBold" panose="020B0503030403020204" pitchFamily="34" charset="0"/>
              </a:rPr>
              <a:t>INSTRUMENTAL	</a:t>
            </a:r>
            <a:r>
              <a:rPr spc="390" dirty="0">
                <a:solidFill>
                  <a:srgbClr val="094183"/>
                </a:solidFill>
                <a:latin typeface="Source Sans Pro SemiBold" panose="020B0503030403020204" pitchFamily="34" charset="0"/>
                <a:ea typeface="Source Sans Pro SemiBold" panose="020B0503030403020204" pitchFamily="34" charset="0"/>
              </a:rPr>
              <a:t>GOODS</a:t>
            </a:r>
            <a:r>
              <a:rPr spc="-500" dirty="0">
                <a:solidFill>
                  <a:srgbClr val="094183"/>
                </a:solidFill>
                <a:latin typeface="Source Sans Pro SemiBold" panose="020B0503030403020204" pitchFamily="34" charset="0"/>
                <a:ea typeface="Source Sans Pro SemiBold" panose="020B0503030403020204" pitchFamily="34"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1308555"/>
          </a:xfrm>
          <a:prstGeom prst="rect">
            <a:avLst/>
          </a:prstGeom>
        </p:spPr>
      </p:pic>
      <p:sp>
        <p:nvSpPr>
          <p:cNvPr id="3" name="object 3"/>
          <p:cNvSpPr txBox="1">
            <a:spLocks noGrp="1"/>
          </p:cNvSpPr>
          <p:nvPr>
            <p:ph type="title"/>
          </p:nvPr>
        </p:nvSpPr>
        <p:spPr>
          <a:xfrm>
            <a:off x="1086742" y="929679"/>
            <a:ext cx="6435090" cy="1464502"/>
          </a:xfrm>
          <a:prstGeom prst="rect">
            <a:avLst/>
          </a:prstGeom>
        </p:spPr>
        <p:txBody>
          <a:bodyPr vert="horz" wrap="square" lIns="0" tIns="104139" rIns="0" bIns="0" rtlCol="0">
            <a:spAutoFit/>
          </a:bodyPr>
          <a:lstStyle/>
          <a:p>
            <a:pPr marL="12700" marR="5080">
              <a:lnSpc>
                <a:spcPts val="5280"/>
              </a:lnSpc>
              <a:spcBef>
                <a:spcPts val="819"/>
              </a:spcBef>
              <a:tabLst>
                <a:tab pos="2024380" algn="l"/>
                <a:tab pos="2858135" algn="l"/>
              </a:tabLst>
            </a:pPr>
            <a:r>
              <a:rPr spc="285" dirty="0">
                <a:solidFill>
                  <a:srgbClr val="094183"/>
                </a:solidFill>
                <a:latin typeface="Source Sans Pro SemiBold" panose="020B0503030403020204" pitchFamily="34" charset="0"/>
                <a:ea typeface="Source Sans Pro SemiBold" panose="020B0503030403020204" pitchFamily="34" charset="0"/>
              </a:rPr>
              <a:t>WHAT	</a:t>
            </a:r>
            <a:r>
              <a:rPr spc="240" dirty="0">
                <a:solidFill>
                  <a:srgbClr val="094183"/>
                </a:solidFill>
                <a:latin typeface="Source Sans Pro SemiBold" panose="020B0503030403020204" pitchFamily="34" charset="0"/>
                <a:ea typeface="Source Sans Pro SemiBold" panose="020B0503030403020204" pitchFamily="34" charset="0"/>
              </a:rPr>
              <a:t>IS	</a:t>
            </a:r>
            <a:r>
              <a:rPr spc="430" dirty="0">
                <a:solidFill>
                  <a:srgbClr val="094183"/>
                </a:solidFill>
                <a:latin typeface="Source Sans Pro SemiBold" panose="020B0503030403020204" pitchFamily="34" charset="0"/>
                <a:ea typeface="Source Sans Pro SemiBold" panose="020B0503030403020204" pitchFamily="34" charset="0"/>
              </a:rPr>
              <a:t>ARTIFICIAL </a:t>
            </a:r>
            <a:r>
              <a:rPr spc="-975" dirty="0">
                <a:solidFill>
                  <a:srgbClr val="094183"/>
                </a:solidFill>
                <a:latin typeface="Source Sans Pro SemiBold" panose="020B0503030403020204" pitchFamily="34" charset="0"/>
                <a:ea typeface="Source Sans Pro SemiBold" panose="020B0503030403020204" pitchFamily="34" charset="0"/>
              </a:rPr>
              <a:t> </a:t>
            </a:r>
            <a:r>
              <a:rPr spc="450" dirty="0">
                <a:solidFill>
                  <a:srgbClr val="094183"/>
                </a:solidFill>
                <a:latin typeface="Source Sans Pro SemiBold" panose="020B0503030403020204" pitchFamily="34" charset="0"/>
                <a:ea typeface="Source Sans Pro SemiBold" panose="020B0503030403020204" pitchFamily="34" charset="0"/>
              </a:rPr>
              <a:t>INTELLIGENCE?</a:t>
            </a:r>
            <a:r>
              <a:rPr spc="-500" dirty="0">
                <a:solidFill>
                  <a:srgbClr val="094183"/>
                </a:solidFill>
                <a:latin typeface="Source Sans Pro SemiBold" panose="020B0503030403020204" pitchFamily="34" charset="0"/>
                <a:ea typeface="Source Sans Pro SemiBold" panose="020B0503030403020204" pitchFamily="34" charset="0"/>
              </a:rPr>
              <a:t> </a:t>
            </a:r>
          </a:p>
        </p:txBody>
      </p:sp>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502602" y="0"/>
              <a:ext cx="19601497" cy="11308556"/>
            </a:xfrm>
            <a:prstGeom prst="rect">
              <a:avLst/>
            </a:prstGeom>
          </p:spPr>
        </p:pic>
        <p:sp>
          <p:nvSpPr>
            <p:cNvPr id="4" name="object 4"/>
            <p:cNvSpPr/>
            <p:nvPr/>
          </p:nvSpPr>
          <p:spPr>
            <a:xfrm>
              <a:off x="0" y="0"/>
              <a:ext cx="9679305" cy="11308715"/>
            </a:xfrm>
            <a:custGeom>
              <a:avLst/>
              <a:gdLst/>
              <a:ahLst/>
              <a:cxnLst/>
              <a:rect l="l" t="t" r="r" b="b"/>
              <a:pathLst>
                <a:path w="9679305" h="11308715">
                  <a:moveTo>
                    <a:pt x="6649169" y="0"/>
                  </a:moveTo>
                  <a:lnTo>
                    <a:pt x="0" y="0"/>
                  </a:lnTo>
                  <a:lnTo>
                    <a:pt x="0" y="11308556"/>
                  </a:lnTo>
                  <a:lnTo>
                    <a:pt x="9679286" y="11308556"/>
                  </a:lnTo>
                  <a:lnTo>
                    <a:pt x="6649169" y="0"/>
                  </a:lnTo>
                  <a:close/>
                </a:path>
              </a:pathLst>
            </a:custGeom>
            <a:solidFill>
              <a:srgbClr val="EEEDED"/>
            </a:solidFill>
          </p:spPr>
          <p:txBody>
            <a:bodyPr wrap="square" lIns="0" tIns="0" rIns="0" bIns="0" rtlCol="0"/>
            <a:lstStyle/>
            <a:p>
              <a:endParaRPr/>
            </a:p>
          </p:txBody>
        </p:sp>
      </p:grpSp>
      <p:sp>
        <p:nvSpPr>
          <p:cNvPr id="5" name="object 5"/>
          <p:cNvSpPr txBox="1"/>
          <p:nvPr/>
        </p:nvSpPr>
        <p:spPr>
          <a:xfrm>
            <a:off x="1086742" y="929679"/>
            <a:ext cx="5935345" cy="6306214"/>
          </a:xfrm>
          <a:prstGeom prst="rect">
            <a:avLst/>
          </a:prstGeom>
        </p:spPr>
        <p:txBody>
          <a:bodyPr vert="horz" wrap="square" lIns="0" tIns="12065" rIns="0" bIns="0" rtlCol="0">
            <a:spAutoFit/>
          </a:bodyPr>
          <a:lstStyle/>
          <a:p>
            <a:pPr marL="12700">
              <a:lnSpc>
                <a:spcPct val="100000"/>
              </a:lnSpc>
              <a:spcBef>
                <a:spcPts val="95"/>
              </a:spcBef>
            </a:pPr>
            <a:r>
              <a:rPr sz="4950" b="1" spc="225" dirty="0">
                <a:solidFill>
                  <a:srgbClr val="094183"/>
                </a:solidFill>
                <a:latin typeface="Source Sans Pro SemiBold" panose="020B0503030403020204" pitchFamily="34" charset="0"/>
                <a:ea typeface="Source Sans Pro SemiBold" panose="020B0503030403020204" pitchFamily="34" charset="0"/>
                <a:cs typeface="SourceSansPro-SemiBold"/>
              </a:rPr>
              <a:t>DATA</a:t>
            </a:r>
            <a:endParaRPr sz="4950" b="1" dirty="0">
              <a:latin typeface="Source Sans Pro SemiBold" panose="020B0503030403020204" pitchFamily="34" charset="0"/>
              <a:ea typeface="Source Sans Pro SemiBold" panose="020B0503030403020204" pitchFamily="34" charset="0"/>
              <a:cs typeface="SourceSansPro-SemiBold"/>
            </a:endParaRPr>
          </a:p>
          <a:p>
            <a:pPr>
              <a:lnSpc>
                <a:spcPct val="100000"/>
              </a:lnSpc>
            </a:pPr>
            <a:endParaRPr sz="6200" dirty="0">
              <a:latin typeface="SourceSansPro-SemiBold"/>
              <a:cs typeface="SourceSansPro-SemiBold"/>
            </a:endParaRPr>
          </a:p>
          <a:p>
            <a:pPr marL="12700" marR="73025">
              <a:lnSpc>
                <a:spcPts val="5280"/>
              </a:lnSpc>
              <a:spcBef>
                <a:spcPts val="5050"/>
              </a:spcBef>
            </a:pPr>
            <a:r>
              <a:rPr sz="4950" spc="-45" dirty="0">
                <a:solidFill>
                  <a:srgbClr val="094183"/>
                </a:solidFill>
                <a:latin typeface="Source Sans Pro Light" panose="020B0403030403020204" pitchFamily="34" charset="0"/>
                <a:ea typeface="Source Sans Pro Light" panose="020B0403030403020204" pitchFamily="34" charset="0"/>
                <a:cs typeface="SourceSansPro-Light"/>
              </a:rPr>
              <a:t>Data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is </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more important </a:t>
            </a:r>
            <a:r>
              <a:rPr sz="4950" spc="-98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than</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algorithms.</a:t>
            </a:r>
            <a:endParaRPr sz="4950" dirty="0">
              <a:latin typeface="Source Sans Pro Light" panose="020B0403030403020204" pitchFamily="34" charset="0"/>
              <a:ea typeface="Source Sans Pro Light" panose="020B0403030403020204" pitchFamily="34" charset="0"/>
              <a:cs typeface="SourceSansPro-Light"/>
            </a:endParaRPr>
          </a:p>
          <a:p>
            <a:pPr marL="12700" marR="5080">
              <a:lnSpc>
                <a:spcPts val="5280"/>
              </a:lnSpc>
              <a:spcBef>
                <a:spcPts val="4115"/>
              </a:spcBef>
            </a:pPr>
            <a:r>
              <a:rPr sz="4950" spc="-45" dirty="0">
                <a:solidFill>
                  <a:srgbClr val="094183"/>
                </a:solidFill>
                <a:latin typeface="Source Sans Pro Light" panose="020B0403030403020204" pitchFamily="34" charset="0"/>
                <a:ea typeface="Source Sans Pro Light" panose="020B0403030403020204" pitchFamily="34" charset="0"/>
                <a:cs typeface="SourceSansPro-Light"/>
              </a:rPr>
              <a:t>Data</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is</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not</a:t>
            </a:r>
            <a:r>
              <a:rPr sz="4950" spc="-15" dirty="0">
                <a:solidFill>
                  <a:srgbClr val="094183"/>
                </a:solidFill>
                <a:latin typeface="Source Sans Pro Light" panose="020B0403030403020204" pitchFamily="34" charset="0"/>
                <a:ea typeface="Source Sans Pro Light" panose="020B0403030403020204" pitchFamily="34" charset="0"/>
                <a:cs typeface="SourceSansPro-Light"/>
              </a:rPr>
              <a:t> neutral,</a:t>
            </a:r>
            <a:r>
              <a:rPr sz="4950" spc="-2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but! </a:t>
            </a:r>
            <a:r>
              <a:rPr sz="4950" spc="-975"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bias</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is</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25" dirty="0">
                <a:solidFill>
                  <a:srgbClr val="094183"/>
                </a:solidFill>
                <a:latin typeface="Source Sans Pro Light" panose="020B0403030403020204" pitchFamily="34" charset="0"/>
                <a:ea typeface="Source Sans Pro Light" panose="020B0403030403020204" pitchFamily="34" charset="0"/>
                <a:cs typeface="SourceSansPro-Light"/>
              </a:rPr>
              <a:t>not</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30" dirty="0">
                <a:solidFill>
                  <a:srgbClr val="094183"/>
                </a:solidFill>
                <a:latin typeface="Source Sans Pro Light" panose="020B0403030403020204" pitchFamily="34" charset="0"/>
                <a:ea typeface="Source Sans Pro Light" panose="020B0403030403020204" pitchFamily="34" charset="0"/>
                <a:cs typeface="SourceSansPro-Light"/>
              </a:rPr>
              <a:t>just</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5" dirty="0">
                <a:solidFill>
                  <a:srgbClr val="094183"/>
                </a:solidFill>
                <a:latin typeface="Source Sans Pro Light" panose="020B0403030403020204" pitchFamily="34" charset="0"/>
                <a:ea typeface="Source Sans Pro Light" panose="020B0403030403020204" pitchFamily="34" charset="0"/>
                <a:cs typeface="SourceSansPro-Light"/>
              </a:rPr>
              <a:t>a </a:t>
            </a:r>
            <a:r>
              <a:rPr sz="4950" spc="-45" dirty="0">
                <a:solidFill>
                  <a:srgbClr val="094183"/>
                </a:solidFill>
                <a:latin typeface="Source Sans Pro Light" panose="020B0403030403020204" pitchFamily="34" charset="0"/>
                <a:ea typeface="Source Sans Pro Light" panose="020B0403030403020204" pitchFamily="34" charset="0"/>
                <a:cs typeface="SourceSansPro-Light"/>
              </a:rPr>
              <a:t>data </a:t>
            </a:r>
            <a:r>
              <a:rPr sz="4950" spc="-40" dirty="0">
                <a:solidFill>
                  <a:srgbClr val="094183"/>
                </a:solidFill>
                <a:latin typeface="Source Sans Pro Light" panose="020B0403030403020204" pitchFamily="34" charset="0"/>
                <a:ea typeface="Source Sans Pro Light" panose="020B0403030403020204" pitchFamily="34" charset="0"/>
                <a:cs typeface="SourceSansPro-Light"/>
              </a:rPr>
              <a:t> </a:t>
            </a:r>
            <a:r>
              <a:rPr sz="4950" spc="-10" dirty="0">
                <a:solidFill>
                  <a:srgbClr val="094183"/>
                </a:solidFill>
                <a:latin typeface="Source Sans Pro Light" panose="020B0403030403020204" pitchFamily="34" charset="0"/>
                <a:ea typeface="Source Sans Pro Light" panose="020B0403030403020204" pitchFamily="34" charset="0"/>
                <a:cs typeface="SourceSansPro-Light"/>
              </a:rPr>
              <a:t>problem</a:t>
            </a:r>
            <a:endParaRPr sz="4950" dirty="0">
              <a:latin typeface="Source Sans Pro Light" panose="020B0403030403020204" pitchFamily="34" charset="0"/>
              <a:ea typeface="Source Sans Pro Light" panose="020B0403030403020204" pitchFamily="34" charset="0"/>
              <a:cs typeface="SourceSansPro-Light"/>
            </a:endParaRPr>
          </a:p>
        </p:txBody>
      </p:sp>
      <p:sp>
        <p:nvSpPr>
          <p:cNvPr id="6" name="object 6"/>
          <p:cNvSpPr/>
          <p:nvPr/>
        </p:nvSpPr>
        <p:spPr>
          <a:xfrm>
            <a:off x="1099442" y="7764161"/>
            <a:ext cx="5885180" cy="0"/>
          </a:xfrm>
          <a:custGeom>
            <a:avLst/>
            <a:gdLst/>
            <a:ahLst/>
            <a:cxnLst/>
            <a:rect l="l" t="t" r="r" b="b"/>
            <a:pathLst>
              <a:path w="5885180">
                <a:moveTo>
                  <a:pt x="0" y="0"/>
                </a:moveTo>
                <a:lnTo>
                  <a:pt x="5884637" y="0"/>
                </a:lnTo>
              </a:path>
            </a:pathLst>
          </a:custGeom>
          <a:ln w="10470">
            <a:solidFill>
              <a:srgbClr val="44C3CF"/>
            </a:solidFill>
          </a:ln>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8" cy="11308556"/>
          </a:xfrm>
          <a:prstGeom prst="rect">
            <a:avLst/>
          </a:prstGeom>
        </p:spPr>
      </p:pic>
      <p:sp>
        <p:nvSpPr>
          <p:cNvPr id="3" name="object 3"/>
          <p:cNvSpPr txBox="1">
            <a:spLocks noGrp="1"/>
          </p:cNvSpPr>
          <p:nvPr>
            <p:ph type="title"/>
          </p:nvPr>
        </p:nvSpPr>
        <p:spPr>
          <a:xfrm>
            <a:off x="1086742" y="929679"/>
            <a:ext cx="6166485" cy="1464502"/>
          </a:xfrm>
          <a:prstGeom prst="rect">
            <a:avLst/>
          </a:prstGeom>
        </p:spPr>
        <p:txBody>
          <a:bodyPr vert="horz" wrap="square" lIns="0" tIns="104139" rIns="0" bIns="0" rtlCol="0">
            <a:spAutoFit/>
          </a:bodyPr>
          <a:lstStyle/>
          <a:p>
            <a:pPr marL="12700" marR="5080">
              <a:lnSpc>
                <a:spcPts val="5280"/>
              </a:lnSpc>
              <a:spcBef>
                <a:spcPts val="819"/>
              </a:spcBef>
              <a:tabLst>
                <a:tab pos="1544320" algn="l"/>
                <a:tab pos="3036570" algn="l"/>
              </a:tabLst>
            </a:pPr>
            <a:r>
              <a:rPr spc="484" dirty="0">
                <a:latin typeface="Source Sans Pro SemiBold" panose="020B0503030403020204" pitchFamily="34" charset="0"/>
                <a:ea typeface="Source Sans Pro SemiBold" panose="020B0503030403020204" pitchFamily="34" charset="0"/>
              </a:rPr>
              <a:t>CLARI</a:t>
            </a:r>
            <a:r>
              <a:rPr spc="409" dirty="0">
                <a:latin typeface="Source Sans Pro SemiBold" panose="020B0503030403020204" pitchFamily="34" charset="0"/>
                <a:ea typeface="Source Sans Pro SemiBold" panose="020B0503030403020204" pitchFamily="34" charset="0"/>
              </a:rPr>
              <a:t>T</a:t>
            </a:r>
            <a:r>
              <a:rPr spc="-15" dirty="0">
                <a:latin typeface="Source Sans Pro SemiBold" panose="020B0503030403020204" pitchFamily="34" charset="0"/>
                <a:ea typeface="Source Sans Pro SemiBold" panose="020B0503030403020204" pitchFamily="34" charset="0"/>
              </a:rPr>
              <a:t>Y</a:t>
            </a:r>
            <a:r>
              <a:rPr spc="-5" dirty="0">
                <a:latin typeface="Source Sans Pro SemiBold" panose="020B0503030403020204" pitchFamily="34" charset="0"/>
                <a:ea typeface="Source Sans Pro SemiBold" panose="020B0503030403020204" pitchFamily="34" charset="0"/>
              </a:rPr>
              <a:t>,</a:t>
            </a:r>
            <a:r>
              <a:rPr dirty="0">
                <a:latin typeface="Source Sans Pro SemiBold" panose="020B0503030403020204" pitchFamily="34" charset="0"/>
                <a:ea typeface="Source Sans Pro SemiBold" panose="020B0503030403020204" pitchFamily="34" charset="0"/>
              </a:rPr>
              <a:t>	</a:t>
            </a:r>
            <a:r>
              <a:rPr spc="484" dirty="0">
                <a:latin typeface="Source Sans Pro SemiBold" panose="020B0503030403020204" pitchFamily="34" charset="0"/>
                <a:ea typeface="Source Sans Pro SemiBold" panose="020B0503030403020204" pitchFamily="34" charset="0"/>
              </a:rPr>
              <a:t>HONE</a:t>
            </a:r>
            <a:r>
              <a:rPr spc="390" dirty="0">
                <a:latin typeface="Source Sans Pro SemiBold" panose="020B0503030403020204" pitchFamily="34" charset="0"/>
                <a:ea typeface="Source Sans Pro SemiBold" panose="020B0503030403020204" pitchFamily="34" charset="0"/>
              </a:rPr>
              <a:t>S</a:t>
            </a:r>
            <a:r>
              <a:rPr spc="409" dirty="0">
                <a:latin typeface="Source Sans Pro SemiBold" panose="020B0503030403020204" pitchFamily="34" charset="0"/>
                <a:ea typeface="Source Sans Pro SemiBold" panose="020B0503030403020204" pitchFamily="34" charset="0"/>
              </a:rPr>
              <a:t>T</a:t>
            </a:r>
            <a:r>
              <a:rPr spc="-15" dirty="0">
                <a:latin typeface="Source Sans Pro SemiBold" panose="020B0503030403020204" pitchFamily="34" charset="0"/>
                <a:ea typeface="Source Sans Pro SemiBold" panose="020B0503030403020204" pitchFamily="34" charset="0"/>
              </a:rPr>
              <a:t>Y</a:t>
            </a:r>
            <a:r>
              <a:rPr spc="-5" dirty="0">
                <a:latin typeface="Source Sans Pro SemiBold" panose="020B0503030403020204" pitchFamily="34" charset="0"/>
                <a:ea typeface="Source Sans Pro SemiBold" panose="020B0503030403020204" pitchFamily="34" charset="0"/>
              </a:rPr>
              <a:t>,  </a:t>
            </a:r>
            <a:r>
              <a:rPr spc="320" dirty="0">
                <a:latin typeface="Source Sans Pro SemiBold" panose="020B0503030403020204" pitchFamily="34" charset="0"/>
                <a:ea typeface="Source Sans Pro SemiBold" panose="020B0503030403020204" pitchFamily="34" charset="0"/>
              </a:rPr>
              <a:t>AND	</a:t>
            </a:r>
            <a:r>
              <a:rPr spc="360" dirty="0">
                <a:latin typeface="Source Sans Pro SemiBold" panose="020B0503030403020204" pitchFamily="34" charset="0"/>
                <a:ea typeface="Source Sans Pro SemiBold" panose="020B0503030403020204" pitchFamily="34" charset="0"/>
              </a:rPr>
              <a:t>TRUST</a:t>
            </a:r>
          </a:p>
        </p:txBody>
      </p:sp>
      <p:sp>
        <p:nvSpPr>
          <p:cNvPr id="4" name="object 4"/>
          <p:cNvSpPr txBox="1"/>
          <p:nvPr/>
        </p:nvSpPr>
        <p:spPr>
          <a:xfrm>
            <a:off x="1086742" y="3646874"/>
            <a:ext cx="6160135" cy="4029307"/>
          </a:xfrm>
          <a:prstGeom prst="rect">
            <a:avLst/>
          </a:prstGeom>
        </p:spPr>
        <p:txBody>
          <a:bodyPr vert="horz" wrap="square" lIns="0" tIns="104139" rIns="0" bIns="0" rtlCol="0">
            <a:spAutoFit/>
          </a:bodyPr>
          <a:lstStyle/>
          <a:p>
            <a:pPr marL="12700" marR="5080">
              <a:lnSpc>
                <a:spcPts val="5280"/>
              </a:lnSpc>
              <a:spcBef>
                <a:spcPts val="819"/>
              </a:spcBef>
            </a:pPr>
            <a:r>
              <a:rPr sz="4950" spc="-5" dirty="0">
                <a:solidFill>
                  <a:srgbClr val="FFFFFF"/>
                </a:solidFill>
                <a:latin typeface="Source Sans Pro Light" panose="020B0403030403020204" pitchFamily="34" charset="0"/>
                <a:ea typeface="Source Sans Pro Light" panose="020B0403030403020204" pitchFamily="34" charset="0"/>
                <a:cs typeface="SourceSansPro-Light"/>
              </a:rPr>
              <a:t>Building</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5" dirty="0">
                <a:solidFill>
                  <a:srgbClr val="FFFFFF"/>
                </a:solidFill>
                <a:latin typeface="Source Sans Pro Light" panose="020B0403030403020204" pitchFamily="34" charset="0"/>
                <a:ea typeface="Source Sans Pro Light" panose="020B0403030403020204" pitchFamily="34" charset="0"/>
                <a:cs typeface="SourceSansPro-Light"/>
              </a:rPr>
              <a:t>trust</a:t>
            </a:r>
            <a:r>
              <a:rPr sz="4950" spc="-1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45" dirty="0">
                <a:solidFill>
                  <a:srgbClr val="FFFFFF"/>
                </a:solidFill>
                <a:latin typeface="Source Sans Pro Light" panose="020B0403030403020204" pitchFamily="34" charset="0"/>
                <a:ea typeface="Source Sans Pro Light" panose="020B0403030403020204" pitchFamily="34" charset="0"/>
                <a:cs typeface="SourceSansPro-Light"/>
              </a:rPr>
              <a:t>starts</a:t>
            </a:r>
            <a:r>
              <a:rPr sz="4950" spc="-1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with </a:t>
            </a:r>
            <a:r>
              <a:rPr sz="4950" spc="-97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expectations</a:t>
            </a:r>
            <a:endParaRPr sz="4950" dirty="0">
              <a:latin typeface="Source Sans Pro Light" panose="020B0403030403020204" pitchFamily="34" charset="0"/>
              <a:ea typeface="Source Sans Pro Light" panose="020B0403030403020204" pitchFamily="34" charset="0"/>
              <a:cs typeface="SourceSansPro-Light"/>
            </a:endParaRPr>
          </a:p>
          <a:p>
            <a:pPr marL="12700" marR="74295">
              <a:lnSpc>
                <a:spcPts val="5280"/>
              </a:lnSpc>
              <a:spcBef>
                <a:spcPts val="4115"/>
              </a:spcBef>
            </a:pPr>
            <a:r>
              <a:rPr sz="4950" spc="-5" dirty="0">
                <a:solidFill>
                  <a:srgbClr val="FFFFFF"/>
                </a:solidFill>
                <a:latin typeface="Source Sans Pro Light" panose="020B0403030403020204" pitchFamily="34" charset="0"/>
                <a:ea typeface="Source Sans Pro Light" panose="020B0403030403020204" pitchFamily="34" charset="0"/>
                <a:cs typeface="SourceSansPro-Light"/>
              </a:rPr>
              <a:t>Be</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clear</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and</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honest </a:t>
            </a:r>
            <a:r>
              <a:rPr sz="4950" spc="-1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about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what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your </a:t>
            </a:r>
            <a:r>
              <a:rPr sz="4950" spc="-30" dirty="0">
                <a:solidFill>
                  <a:srgbClr val="FFFFFF"/>
                </a:solidFill>
                <a:latin typeface="Source Sans Pro Light" panose="020B0403030403020204" pitchFamily="34" charset="0"/>
                <a:ea typeface="Source Sans Pro Light" panose="020B0403030403020204" pitchFamily="34" charset="0"/>
                <a:cs typeface="SourceSansPro-Light"/>
              </a:rPr>
              <a:t>system </a:t>
            </a:r>
            <a:r>
              <a:rPr sz="4950" spc="-98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can</a:t>
            </a:r>
            <a:r>
              <a:rPr sz="4950" spc="-15"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and</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20" dirty="0">
                <a:solidFill>
                  <a:srgbClr val="FFFFFF"/>
                </a:solidFill>
                <a:latin typeface="Source Sans Pro Light" panose="020B0403030403020204" pitchFamily="34" charset="0"/>
                <a:ea typeface="Source Sans Pro Light" panose="020B0403030403020204" pitchFamily="34" charset="0"/>
                <a:cs typeface="SourceSansPro-Light"/>
              </a:rPr>
              <a:t>cannot</a:t>
            </a:r>
            <a:r>
              <a:rPr sz="4950" spc="-10" dirty="0">
                <a:solidFill>
                  <a:srgbClr val="FFFFFF"/>
                </a:solidFill>
                <a:latin typeface="Source Sans Pro Light" panose="020B0403030403020204" pitchFamily="34" charset="0"/>
                <a:ea typeface="Source Sans Pro Light" panose="020B0403030403020204" pitchFamily="34" charset="0"/>
                <a:cs typeface="SourceSansPro-Light"/>
              </a:rPr>
              <a:t> </a:t>
            </a:r>
            <a:r>
              <a:rPr sz="4950" spc="-5" dirty="0">
                <a:solidFill>
                  <a:srgbClr val="FFFFFF"/>
                </a:solidFill>
                <a:latin typeface="Source Sans Pro Light" panose="020B0403030403020204" pitchFamily="34" charset="0"/>
                <a:ea typeface="Source Sans Pro Light" panose="020B0403030403020204" pitchFamily="34" charset="0"/>
                <a:cs typeface="SourceSansPro-Light"/>
              </a:rPr>
              <a:t>do</a:t>
            </a:r>
            <a:endParaRPr sz="4950" dirty="0">
              <a:latin typeface="Source Sans Pro Light" panose="020B0403030403020204" pitchFamily="34" charset="0"/>
              <a:ea typeface="Source Sans Pro Light" panose="020B0403030403020204" pitchFamily="34" charset="0"/>
              <a:cs typeface="SourceSansPro-Light"/>
            </a:endParaRPr>
          </a:p>
        </p:txBody>
      </p:sp>
      <p:sp>
        <p:nvSpPr>
          <p:cNvPr id="5" name="object 5"/>
          <p:cNvSpPr/>
          <p:nvPr/>
        </p:nvSpPr>
        <p:spPr>
          <a:xfrm>
            <a:off x="1099442" y="8015462"/>
            <a:ext cx="5885180" cy="0"/>
          </a:xfrm>
          <a:custGeom>
            <a:avLst/>
            <a:gdLst/>
            <a:ahLst/>
            <a:cxnLst/>
            <a:rect l="l" t="t" r="r" b="b"/>
            <a:pathLst>
              <a:path w="5885180">
                <a:moveTo>
                  <a:pt x="0" y="0"/>
                </a:moveTo>
                <a:lnTo>
                  <a:pt x="5884637" y="0"/>
                </a:lnTo>
              </a:path>
            </a:pathLst>
          </a:custGeom>
          <a:ln w="10470">
            <a:solidFill>
              <a:srgbClr val="44C3CF"/>
            </a:solidFill>
          </a:ln>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929679"/>
            <a:ext cx="6604000" cy="784829"/>
          </a:xfrm>
          <a:prstGeom prst="rect">
            <a:avLst/>
          </a:prstGeom>
        </p:spPr>
        <p:txBody>
          <a:bodyPr vert="horz" wrap="square" lIns="0" tIns="104139" rIns="0" bIns="0" rtlCol="0">
            <a:spAutoFit/>
          </a:bodyPr>
          <a:lstStyle/>
          <a:p>
            <a:pPr marL="12700" marR="5080">
              <a:lnSpc>
                <a:spcPts val="5280"/>
              </a:lnSpc>
              <a:spcBef>
                <a:spcPts val="819"/>
              </a:spcBef>
              <a:tabLst>
                <a:tab pos="5247005" algn="l"/>
              </a:tabLst>
            </a:pPr>
            <a:r>
              <a:rPr lang="en-AU" spc="420" dirty="0">
                <a:latin typeface="Source Sans Pro SemiBold" panose="020B0503030403020204" pitchFamily="34" charset="0"/>
                <a:ea typeface="Source Sans Pro SemiBold" panose="020B0503030403020204" pitchFamily="34" charset="0"/>
              </a:rPr>
              <a:t>KEY TAKEAWAYS</a:t>
            </a:r>
            <a:endParaRPr spc="445" dirty="0">
              <a:solidFill>
                <a:srgbClr val="44C3CF"/>
              </a:solidFill>
              <a:latin typeface="Source Sans Pro SemiBold" panose="020B0503030403020204" pitchFamily="34" charset="0"/>
              <a:ea typeface="Source Sans Pro SemiBold" panose="020B0503030403020204" pitchFamily="34" charset="0"/>
            </a:endParaRPr>
          </a:p>
        </p:txBody>
      </p:sp>
      <p:sp>
        <p:nvSpPr>
          <p:cNvPr id="27" name="TextBox 26">
            <a:extLst>
              <a:ext uri="{FF2B5EF4-FFF2-40B4-BE49-F238E27FC236}">
                <a16:creationId xmlns:a16="http://schemas.microsoft.com/office/drawing/2014/main" id="{5353EBCB-1D68-52A1-2E2D-A7D154CC4D4C}"/>
              </a:ext>
            </a:extLst>
          </p:cNvPr>
          <p:cNvSpPr txBox="1"/>
          <p:nvPr/>
        </p:nvSpPr>
        <p:spPr>
          <a:xfrm>
            <a:off x="1365250" y="2987675"/>
            <a:ext cx="15468600" cy="1569660"/>
          </a:xfrm>
          <a:prstGeom prst="rect">
            <a:avLst/>
          </a:prstGeom>
          <a:noFill/>
        </p:spPr>
        <p:txBody>
          <a:bodyPr wrap="square">
            <a:spAutoFit/>
          </a:bodyPr>
          <a:lstStyle/>
          <a:p>
            <a:pPr marL="514350" indent="-514350">
              <a:buFont typeface="+mj-lt"/>
              <a:buAutoNum type="arabicPeriod"/>
            </a:pPr>
            <a:r>
              <a:rPr lang="en-GB" sz="3200" dirty="0">
                <a:solidFill>
                  <a:schemeClr val="bg1"/>
                </a:solidFill>
                <a:latin typeface="Source Sans Pro" panose="020B0503030403020204" pitchFamily="34" charset="0"/>
                <a:ea typeface="Source Sans Pro" panose="020B0503030403020204" pitchFamily="34" charset="0"/>
              </a:rPr>
              <a:t>ARTIFICIAL INTELLIGENCE is AUTOMATED COMPUTER PROGRAMMING</a:t>
            </a:r>
          </a:p>
          <a:p>
            <a:pPr marL="514350" indent="-514350">
              <a:buFont typeface="+mj-lt"/>
              <a:buAutoNum type="arabicPeriod"/>
            </a:pPr>
            <a:r>
              <a:rPr lang="en-GB" sz="3200" dirty="0">
                <a:solidFill>
                  <a:schemeClr val="bg1"/>
                </a:solidFill>
                <a:latin typeface="Source Sans Pro" panose="020B0503030403020204" pitchFamily="34" charset="0"/>
                <a:ea typeface="Source Sans Pro" panose="020B0503030403020204" pitchFamily="34" charset="0"/>
              </a:rPr>
              <a:t>MACHINE LEARNING IS STATISTICS, NOT MAGIC</a:t>
            </a:r>
          </a:p>
          <a:p>
            <a:pPr marL="514350" indent="-514350">
              <a:buFont typeface="+mj-lt"/>
              <a:buAutoNum type="arabicPeriod"/>
            </a:pPr>
            <a:r>
              <a:rPr lang="en-GB" sz="3200" dirty="0">
                <a:solidFill>
                  <a:schemeClr val="bg1"/>
                </a:solidFill>
                <a:latin typeface="Source Sans Pro" panose="020B0503030403020204" pitchFamily="34" charset="0"/>
                <a:ea typeface="Source Sans Pro" panose="020B0503030403020204" pitchFamily="34" charset="0"/>
              </a:rPr>
              <a:t>ISSUES: RELIABILITY, SAFETY, and ETHICS</a:t>
            </a:r>
            <a:endParaRPr lang="en-AU" sz="32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79340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22" name="object 5">
            <a:extLst>
              <a:ext uri="{FF2B5EF4-FFF2-40B4-BE49-F238E27FC236}">
                <a16:creationId xmlns:a16="http://schemas.microsoft.com/office/drawing/2014/main" id="{376DBB46-5687-4D9A-9387-2231EFF27437}"/>
              </a:ext>
            </a:extLst>
          </p:cNvPr>
          <p:cNvSpPr txBox="1">
            <a:spLocks/>
          </p:cNvSpPr>
          <p:nvPr/>
        </p:nvSpPr>
        <p:spPr>
          <a:xfrm>
            <a:off x="1086742" y="929679"/>
            <a:ext cx="5472920" cy="795345"/>
          </a:xfrm>
          <a:prstGeom prst="rect">
            <a:avLst/>
          </a:prstGeom>
        </p:spPr>
        <p:txBody>
          <a:bodyPr vert="horz" wrap="square" lIns="0" tIns="104139" rIns="0" bIns="0" rtlCol="0">
            <a:spAutoFit/>
          </a:bodyPr>
          <a:lstStyle>
            <a:lvl1pPr>
              <a:defRPr>
                <a:latin typeface="+mj-lt"/>
                <a:ea typeface="+mj-ea"/>
                <a:cs typeface="+mj-cs"/>
              </a:defRPr>
            </a:lvl1pPr>
          </a:lstStyle>
          <a:p>
            <a:pPr marL="12700" marR="5080">
              <a:lnSpc>
                <a:spcPts val="5280"/>
              </a:lnSpc>
              <a:spcBef>
                <a:spcPts val="819"/>
              </a:spcBef>
              <a:tabLst>
                <a:tab pos="2024380" algn="l"/>
                <a:tab pos="2858135" algn="l"/>
              </a:tabLst>
            </a:pPr>
            <a:r>
              <a:rPr lang="en-AU" sz="5400" kern="0" spc="285" dirty="0">
                <a:solidFill>
                  <a:schemeClr val="bg1"/>
                </a:solidFill>
                <a:latin typeface="Source Sans Pro SemiBold" panose="020B0503030403020204" pitchFamily="34" charset="0"/>
                <a:ea typeface="Source Sans Pro SemiBold" panose="020B0503030403020204" pitchFamily="34" charset="0"/>
              </a:rPr>
              <a:t>KEY TAKEAWAYS</a:t>
            </a:r>
            <a:endParaRPr lang="en-AU" kern="0" spc="-500" dirty="0">
              <a:solidFill>
                <a:srgbClr val="44C3CF"/>
              </a:solidFill>
              <a:latin typeface="Source Sans Pro SemiBold" panose="020B0503030403020204" pitchFamily="34" charset="0"/>
              <a:ea typeface="Source Sans Pro SemiBold" panose="020B0503030403020204" pitchFamily="34" charset="0"/>
            </a:endParaRPr>
          </a:p>
        </p:txBody>
      </p:sp>
      <p:pic>
        <p:nvPicPr>
          <p:cNvPr id="26" name="object 2">
            <a:extLst>
              <a:ext uri="{FF2B5EF4-FFF2-40B4-BE49-F238E27FC236}">
                <a16:creationId xmlns:a16="http://schemas.microsoft.com/office/drawing/2014/main" id="{1BF71A08-7468-4150-B4FE-0AF63A7B8AB9}"/>
              </a:ext>
            </a:extLst>
          </p:cNvPr>
          <p:cNvPicPr/>
          <p:nvPr/>
        </p:nvPicPr>
        <p:blipFill rotWithShape="1">
          <a:blip r:embed="rId3" cstate="print">
            <a:alphaModFix amt="80000"/>
          </a:blip>
          <a:srcRect r="67255"/>
          <a:stretch/>
        </p:blipFill>
        <p:spPr>
          <a:xfrm>
            <a:off x="1102240" y="2126283"/>
            <a:ext cx="8769789" cy="8496944"/>
          </a:xfrm>
          <a:prstGeom prst="rect">
            <a:avLst/>
          </a:prstGeom>
        </p:spPr>
      </p:pic>
      <p:sp>
        <p:nvSpPr>
          <p:cNvPr id="23" name="object 5">
            <a:extLst>
              <a:ext uri="{FF2B5EF4-FFF2-40B4-BE49-F238E27FC236}">
                <a16:creationId xmlns:a16="http://schemas.microsoft.com/office/drawing/2014/main" id="{7E31D2E2-9AED-47E8-BAEB-360C145F0906}"/>
              </a:ext>
            </a:extLst>
          </p:cNvPr>
          <p:cNvSpPr txBox="1">
            <a:spLocks/>
          </p:cNvSpPr>
          <p:nvPr/>
        </p:nvSpPr>
        <p:spPr>
          <a:xfrm>
            <a:off x="1555106" y="2333777"/>
            <a:ext cx="7848872" cy="1517530"/>
          </a:xfrm>
          <a:prstGeom prst="rect">
            <a:avLst/>
          </a:prstGeom>
        </p:spPr>
        <p:txBody>
          <a:bodyPr vert="horz" wrap="square" lIns="0" tIns="104139" rIns="0" bIns="0" rtlCol="0">
            <a:spAutoFit/>
          </a:bodyPr>
          <a:lstStyle>
            <a:lvl1pPr>
              <a:defRPr>
                <a:latin typeface="+mj-lt"/>
                <a:ea typeface="+mj-ea"/>
                <a:cs typeface="+mj-cs"/>
              </a:defRPr>
            </a:lvl1pPr>
          </a:lstStyle>
          <a:p>
            <a:pPr marL="12700" marR="5080">
              <a:lnSpc>
                <a:spcPts val="5280"/>
              </a:lnSpc>
              <a:spcBef>
                <a:spcPts val="819"/>
              </a:spcBef>
              <a:tabLst>
                <a:tab pos="2024380" algn="l"/>
                <a:tab pos="2858135" algn="l"/>
              </a:tabLst>
            </a:pPr>
            <a:r>
              <a:rPr lang="en-AU" sz="3600" kern="0" spc="285" dirty="0">
                <a:solidFill>
                  <a:srgbClr val="44C3CF"/>
                </a:solidFill>
                <a:latin typeface="Source Sans Pro SemiBold" panose="020B0503030403020204" pitchFamily="34" charset="0"/>
                <a:ea typeface="Source Sans Pro SemiBold" panose="020B0503030403020204" pitchFamily="34" charset="0"/>
              </a:rPr>
              <a:t>ARTIFICIAL INTELLIGENCE</a:t>
            </a:r>
          </a:p>
          <a:p>
            <a:pPr marL="12700" marR="5080">
              <a:lnSpc>
                <a:spcPts val="5280"/>
              </a:lnSpc>
              <a:spcBef>
                <a:spcPts val="819"/>
              </a:spcBef>
              <a:tabLst>
                <a:tab pos="2024380" algn="l"/>
                <a:tab pos="2858135" algn="l"/>
              </a:tabLst>
            </a:pPr>
            <a:r>
              <a:rPr lang="en-AU" sz="3600" kern="0" spc="285" dirty="0">
                <a:solidFill>
                  <a:srgbClr val="44C3CF"/>
                </a:solidFill>
                <a:latin typeface="Source Sans Pro SemiBold" panose="020B0503030403020204" pitchFamily="34" charset="0"/>
                <a:ea typeface="Source Sans Pro SemiBold" panose="020B0503030403020204" pitchFamily="34" charset="0"/>
              </a:rPr>
              <a:t>IS NOT MAGIC</a:t>
            </a:r>
            <a:endParaRPr lang="en-AU" kern="0" spc="-500" dirty="0">
              <a:solidFill>
                <a:srgbClr val="44C3CF"/>
              </a:solidFill>
              <a:latin typeface="Source Sans Pro SemiBold" panose="020B0503030403020204" pitchFamily="34" charset="0"/>
              <a:ea typeface="Source Sans Pro SemiBold" panose="020B0503030403020204" pitchFamily="34" charset="0"/>
            </a:endParaRPr>
          </a:p>
        </p:txBody>
      </p:sp>
      <p:pic>
        <p:nvPicPr>
          <p:cNvPr id="27" name="object 2">
            <a:extLst>
              <a:ext uri="{FF2B5EF4-FFF2-40B4-BE49-F238E27FC236}">
                <a16:creationId xmlns:a16="http://schemas.microsoft.com/office/drawing/2014/main" id="{6976305E-1993-41CF-BCFD-0C7B8C6E5BDA}"/>
              </a:ext>
            </a:extLst>
          </p:cNvPr>
          <p:cNvPicPr/>
          <p:nvPr/>
        </p:nvPicPr>
        <p:blipFill rotWithShape="1">
          <a:blip r:embed="rId3" cstate="print">
            <a:alphaModFix amt="80000"/>
          </a:blip>
          <a:srcRect r="67255"/>
          <a:stretch/>
        </p:blipFill>
        <p:spPr>
          <a:xfrm>
            <a:off x="10974269" y="2126283"/>
            <a:ext cx="8358139" cy="8496944"/>
          </a:xfrm>
          <a:prstGeom prst="rect">
            <a:avLst/>
          </a:prstGeom>
        </p:spPr>
      </p:pic>
      <p:sp>
        <p:nvSpPr>
          <p:cNvPr id="29" name="object 5">
            <a:extLst>
              <a:ext uri="{FF2B5EF4-FFF2-40B4-BE49-F238E27FC236}">
                <a16:creationId xmlns:a16="http://schemas.microsoft.com/office/drawing/2014/main" id="{7206220C-D098-4F42-AE3F-0456669D1FD3}"/>
              </a:ext>
            </a:extLst>
          </p:cNvPr>
          <p:cNvSpPr txBox="1">
            <a:spLocks/>
          </p:cNvSpPr>
          <p:nvPr/>
        </p:nvSpPr>
        <p:spPr>
          <a:xfrm>
            <a:off x="11426924" y="2333777"/>
            <a:ext cx="7452828" cy="1517530"/>
          </a:xfrm>
          <a:prstGeom prst="rect">
            <a:avLst/>
          </a:prstGeom>
        </p:spPr>
        <p:txBody>
          <a:bodyPr vert="horz" wrap="square" lIns="0" tIns="104139" rIns="0" bIns="0" rtlCol="0">
            <a:spAutoFit/>
          </a:bodyPr>
          <a:lstStyle>
            <a:lvl1pPr>
              <a:defRPr>
                <a:latin typeface="+mj-lt"/>
                <a:ea typeface="+mj-ea"/>
                <a:cs typeface="+mj-cs"/>
              </a:defRPr>
            </a:lvl1pPr>
          </a:lstStyle>
          <a:p>
            <a:pPr marL="12700" marR="5080">
              <a:lnSpc>
                <a:spcPts val="5280"/>
              </a:lnSpc>
              <a:spcBef>
                <a:spcPts val="819"/>
              </a:spcBef>
              <a:tabLst>
                <a:tab pos="2024380" algn="l"/>
                <a:tab pos="2858135" algn="l"/>
              </a:tabLst>
            </a:pPr>
            <a:r>
              <a:rPr lang="en-AU" sz="3600" kern="0" spc="285" dirty="0">
                <a:solidFill>
                  <a:srgbClr val="44C3CF"/>
                </a:solidFill>
                <a:latin typeface="Source Sans Pro SemiBold" panose="020B0503030403020204" pitchFamily="34" charset="0"/>
                <a:ea typeface="Source Sans Pro SemiBold" panose="020B0503030403020204" pitchFamily="34" charset="0"/>
              </a:rPr>
              <a:t>BUT,</a:t>
            </a:r>
          </a:p>
          <a:p>
            <a:pPr marL="12700" marR="5080">
              <a:lnSpc>
                <a:spcPts val="5280"/>
              </a:lnSpc>
              <a:spcBef>
                <a:spcPts val="819"/>
              </a:spcBef>
              <a:tabLst>
                <a:tab pos="2024380" algn="l"/>
                <a:tab pos="2858135" algn="l"/>
              </a:tabLst>
            </a:pPr>
            <a:r>
              <a:rPr lang="en-AU" sz="3600" kern="0" spc="285" dirty="0">
                <a:solidFill>
                  <a:srgbClr val="44C3CF"/>
                </a:solidFill>
                <a:latin typeface="Source Sans Pro SemiBold" panose="020B0503030403020204" pitchFamily="34" charset="0"/>
                <a:ea typeface="Source Sans Pro SemiBold" panose="020B0503030403020204" pitchFamily="34" charset="0"/>
              </a:rPr>
              <a:t>THIS CREATES ISSUES</a:t>
            </a:r>
            <a:endParaRPr lang="en-AU" kern="0" spc="-500" dirty="0">
              <a:solidFill>
                <a:srgbClr val="44C3CF"/>
              </a:solidFill>
              <a:latin typeface="Source Sans Pro SemiBold" panose="020B0503030403020204" pitchFamily="34" charset="0"/>
              <a:ea typeface="Source Sans Pro SemiBold" panose="020B0503030403020204" pitchFamily="34" charset="0"/>
            </a:endParaRPr>
          </a:p>
        </p:txBody>
      </p:sp>
      <p:sp>
        <p:nvSpPr>
          <p:cNvPr id="38" name="Rectangle 37">
            <a:extLst>
              <a:ext uri="{FF2B5EF4-FFF2-40B4-BE49-F238E27FC236}">
                <a16:creationId xmlns:a16="http://schemas.microsoft.com/office/drawing/2014/main" id="{1C3CB482-63D6-4F77-82B8-2161327DA94D}"/>
              </a:ext>
            </a:extLst>
          </p:cNvPr>
          <p:cNvSpPr/>
          <p:nvPr/>
        </p:nvSpPr>
        <p:spPr>
          <a:xfrm>
            <a:off x="2084065" y="46640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AI = automated computer programming</a:t>
            </a:r>
            <a:endParaRPr lang="en-AU" sz="2400" dirty="0">
              <a:solidFill>
                <a:srgbClr val="6F8EB2"/>
              </a:solidFill>
            </a:endParaRPr>
          </a:p>
        </p:txBody>
      </p:sp>
      <p:sp>
        <p:nvSpPr>
          <p:cNvPr id="40" name="Rectangle 39">
            <a:extLst>
              <a:ext uri="{FF2B5EF4-FFF2-40B4-BE49-F238E27FC236}">
                <a16:creationId xmlns:a16="http://schemas.microsoft.com/office/drawing/2014/main" id="{EF479BD6-F975-4D1B-AEAA-996CB8C30EE2}"/>
              </a:ext>
            </a:extLst>
          </p:cNvPr>
          <p:cNvSpPr/>
          <p:nvPr/>
        </p:nvSpPr>
        <p:spPr>
          <a:xfrm>
            <a:off x="11750269" y="46640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Reliability</a:t>
            </a:r>
          </a:p>
        </p:txBody>
      </p:sp>
      <p:sp>
        <p:nvSpPr>
          <p:cNvPr id="2" name="Rectangle 1">
            <a:extLst>
              <a:ext uri="{FF2B5EF4-FFF2-40B4-BE49-F238E27FC236}">
                <a16:creationId xmlns:a16="http://schemas.microsoft.com/office/drawing/2014/main" id="{12E3CDC1-0DE1-945C-5666-E456960798A3}"/>
              </a:ext>
            </a:extLst>
          </p:cNvPr>
          <p:cNvSpPr/>
          <p:nvPr/>
        </p:nvSpPr>
        <p:spPr>
          <a:xfrm>
            <a:off x="11750269" y="83978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Ethics</a:t>
            </a:r>
            <a:endParaRPr lang="en-AU" sz="2400" dirty="0">
              <a:solidFill>
                <a:srgbClr val="6F8EB2"/>
              </a:solidFill>
            </a:endParaRPr>
          </a:p>
        </p:txBody>
      </p:sp>
      <p:sp>
        <p:nvSpPr>
          <p:cNvPr id="4" name="Rectangle 3">
            <a:extLst>
              <a:ext uri="{FF2B5EF4-FFF2-40B4-BE49-F238E27FC236}">
                <a16:creationId xmlns:a16="http://schemas.microsoft.com/office/drawing/2014/main" id="{77929DD8-1EEA-EA7B-2B0A-11A1EDA7B138}"/>
              </a:ext>
            </a:extLst>
          </p:cNvPr>
          <p:cNvSpPr/>
          <p:nvPr/>
        </p:nvSpPr>
        <p:spPr>
          <a:xfrm>
            <a:off x="2084065" y="65309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Machine learning = computing + statistics</a:t>
            </a:r>
            <a:endParaRPr lang="en-AU" sz="2400" dirty="0">
              <a:solidFill>
                <a:srgbClr val="6F8EB2"/>
              </a:solidFill>
            </a:endParaRPr>
          </a:p>
        </p:txBody>
      </p:sp>
      <p:sp>
        <p:nvSpPr>
          <p:cNvPr id="5" name="Rectangle 4">
            <a:extLst>
              <a:ext uri="{FF2B5EF4-FFF2-40B4-BE49-F238E27FC236}">
                <a16:creationId xmlns:a16="http://schemas.microsoft.com/office/drawing/2014/main" id="{B3FCE0BB-565E-B2F0-76F3-8174FCCBF4CF}"/>
              </a:ext>
            </a:extLst>
          </p:cNvPr>
          <p:cNvSpPr/>
          <p:nvPr/>
        </p:nvSpPr>
        <p:spPr>
          <a:xfrm>
            <a:off x="2084065" y="83978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44C3CF"/>
                </a:solidFill>
              </a:rPr>
              <a:t>Sometimes</a:t>
            </a:r>
            <a:r>
              <a:rPr lang="en-AU" sz="2400" dirty="0"/>
              <a:t> learning is easier than programming</a:t>
            </a:r>
            <a:endParaRPr lang="en-AU" sz="2400" dirty="0">
              <a:solidFill>
                <a:srgbClr val="6F8EB2"/>
              </a:solidFill>
            </a:endParaRPr>
          </a:p>
        </p:txBody>
      </p:sp>
      <p:sp>
        <p:nvSpPr>
          <p:cNvPr id="8" name="Rectangle 7">
            <a:extLst>
              <a:ext uri="{FF2B5EF4-FFF2-40B4-BE49-F238E27FC236}">
                <a16:creationId xmlns:a16="http://schemas.microsoft.com/office/drawing/2014/main" id="{02B8C300-0922-8A8D-F867-D91750967F50}"/>
              </a:ext>
            </a:extLst>
          </p:cNvPr>
          <p:cNvSpPr/>
          <p:nvPr/>
        </p:nvSpPr>
        <p:spPr>
          <a:xfrm>
            <a:off x="11750269" y="6530975"/>
            <a:ext cx="6806139" cy="8469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Safety</a:t>
            </a:r>
            <a:endParaRPr lang="en-AU" sz="2400" dirty="0">
              <a:solidFill>
                <a:srgbClr val="6F8EB2"/>
              </a:solidFill>
            </a:endParaRPr>
          </a:p>
        </p:txBody>
      </p:sp>
    </p:spTree>
    <p:extLst>
      <p:ext uri="{BB962C8B-B14F-4D97-AF65-F5344CB8AC3E}">
        <p14:creationId xmlns:p14="http://schemas.microsoft.com/office/powerpoint/2010/main" val="4063586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38" grpId="0" animBg="1"/>
      <p:bldP spid="40" grpId="0" animBg="1"/>
      <p:bldP spid="2" grpId="0" animBg="1"/>
      <p:bldP spid="4" grpId="0" animBg="1"/>
      <p:bldP spid="5"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5" name="object 5"/>
            <p:cNvPicPr/>
            <p:nvPr/>
          </p:nvPicPr>
          <p:blipFill>
            <a:blip r:embed="rId3" cstate="print"/>
            <a:stretch>
              <a:fillRect/>
            </a:stretch>
          </p:blipFill>
          <p:spPr>
            <a:xfrm>
              <a:off x="11134121" y="9975424"/>
              <a:ext cx="172455" cy="190622"/>
            </a:xfrm>
            <a:prstGeom prst="rect">
              <a:avLst/>
            </a:prstGeom>
          </p:spPr>
        </p:pic>
        <p:pic>
          <p:nvPicPr>
            <p:cNvPr id="6" name="object 6"/>
            <p:cNvPicPr/>
            <p:nvPr/>
          </p:nvPicPr>
          <p:blipFill>
            <a:blip r:embed="rId4" cstate="print"/>
            <a:stretch>
              <a:fillRect/>
            </a:stretch>
          </p:blipFill>
          <p:spPr>
            <a:xfrm>
              <a:off x="11746259" y="9509721"/>
              <a:ext cx="105473" cy="68123"/>
            </a:xfrm>
            <a:prstGeom prst="rect">
              <a:avLst/>
            </a:prstGeom>
          </p:spPr>
        </p:pic>
        <p:pic>
          <p:nvPicPr>
            <p:cNvPr id="7" name="object 7"/>
            <p:cNvPicPr/>
            <p:nvPr/>
          </p:nvPicPr>
          <p:blipFill>
            <a:blip r:embed="rId5" cstate="print"/>
            <a:stretch>
              <a:fillRect/>
            </a:stretch>
          </p:blipFill>
          <p:spPr>
            <a:xfrm>
              <a:off x="13337103" y="9969801"/>
              <a:ext cx="296011" cy="174434"/>
            </a:xfrm>
            <a:prstGeom prst="rect">
              <a:avLst/>
            </a:prstGeom>
          </p:spPr>
        </p:pic>
        <p:pic>
          <p:nvPicPr>
            <p:cNvPr id="8" name="object 8"/>
            <p:cNvPicPr/>
            <p:nvPr/>
          </p:nvPicPr>
          <p:blipFill>
            <a:blip r:embed="rId6" cstate="print"/>
            <a:stretch>
              <a:fillRect/>
            </a:stretch>
          </p:blipFill>
          <p:spPr>
            <a:xfrm>
              <a:off x="13389361" y="9172433"/>
              <a:ext cx="156707" cy="322115"/>
            </a:xfrm>
            <a:prstGeom prst="rect">
              <a:avLst/>
            </a:prstGeom>
          </p:spPr>
        </p:pic>
        <p:pic>
          <p:nvPicPr>
            <p:cNvPr id="9" name="object 9"/>
            <p:cNvPicPr/>
            <p:nvPr/>
          </p:nvPicPr>
          <p:blipFill>
            <a:blip r:embed="rId7" cstate="print"/>
            <a:stretch>
              <a:fillRect/>
            </a:stretch>
          </p:blipFill>
          <p:spPr>
            <a:xfrm>
              <a:off x="12721623" y="9291947"/>
              <a:ext cx="278618" cy="482424"/>
            </a:xfrm>
            <a:prstGeom prst="rect">
              <a:avLst/>
            </a:prstGeom>
          </p:spPr>
        </p:pic>
        <p:pic>
          <p:nvPicPr>
            <p:cNvPr id="10" name="object 10"/>
            <p:cNvPicPr/>
            <p:nvPr/>
          </p:nvPicPr>
          <p:blipFill>
            <a:blip r:embed="rId8" cstate="print"/>
            <a:stretch>
              <a:fillRect/>
            </a:stretch>
          </p:blipFill>
          <p:spPr>
            <a:xfrm>
              <a:off x="14424628" y="8312605"/>
              <a:ext cx="765055" cy="987959"/>
            </a:xfrm>
            <a:prstGeom prst="rect">
              <a:avLst/>
            </a:prstGeom>
          </p:spPr>
        </p:pic>
        <p:pic>
          <p:nvPicPr>
            <p:cNvPr id="11" name="object 11"/>
            <p:cNvPicPr/>
            <p:nvPr/>
          </p:nvPicPr>
          <p:blipFill>
            <a:blip r:embed="rId9" cstate="print"/>
            <a:stretch>
              <a:fillRect/>
            </a:stretch>
          </p:blipFill>
          <p:spPr>
            <a:xfrm>
              <a:off x="14885044" y="9376457"/>
              <a:ext cx="254306" cy="128153"/>
            </a:xfrm>
            <a:prstGeom prst="rect">
              <a:avLst/>
            </a:prstGeom>
          </p:spPr>
        </p:pic>
        <p:pic>
          <p:nvPicPr>
            <p:cNvPr id="12" name="object 12"/>
            <p:cNvPicPr/>
            <p:nvPr/>
          </p:nvPicPr>
          <p:blipFill>
            <a:blip r:embed="rId10" cstate="print"/>
            <a:stretch>
              <a:fillRect/>
            </a:stretch>
          </p:blipFill>
          <p:spPr>
            <a:xfrm>
              <a:off x="13108313" y="9457879"/>
              <a:ext cx="244463" cy="461284"/>
            </a:xfrm>
            <a:prstGeom prst="rect">
              <a:avLst/>
            </a:prstGeom>
          </p:spPr>
        </p:pic>
        <p:pic>
          <p:nvPicPr>
            <p:cNvPr id="13" name="object 13"/>
            <p:cNvPicPr/>
            <p:nvPr/>
          </p:nvPicPr>
          <p:blipFill>
            <a:blip r:embed="rId11" cstate="print"/>
            <a:stretch>
              <a:fillRect/>
            </a:stretch>
          </p:blipFill>
          <p:spPr>
            <a:xfrm>
              <a:off x="11259594" y="9288984"/>
              <a:ext cx="77055" cy="92300"/>
            </a:xfrm>
            <a:prstGeom prst="rect">
              <a:avLst/>
            </a:prstGeom>
          </p:spPr>
        </p:pic>
        <p:pic>
          <p:nvPicPr>
            <p:cNvPr id="14" name="object 14"/>
            <p:cNvPicPr/>
            <p:nvPr/>
          </p:nvPicPr>
          <p:blipFill>
            <a:blip r:embed="rId12" cstate="print"/>
            <a:stretch>
              <a:fillRect/>
            </a:stretch>
          </p:blipFill>
          <p:spPr>
            <a:xfrm>
              <a:off x="8353494" y="8315883"/>
              <a:ext cx="301591" cy="90594"/>
            </a:xfrm>
            <a:prstGeom prst="rect">
              <a:avLst/>
            </a:prstGeom>
          </p:spPr>
        </p:pic>
        <p:pic>
          <p:nvPicPr>
            <p:cNvPr id="15" name="object 15"/>
            <p:cNvPicPr/>
            <p:nvPr/>
          </p:nvPicPr>
          <p:blipFill>
            <a:blip r:embed="rId13" cstate="print"/>
            <a:stretch>
              <a:fillRect/>
            </a:stretch>
          </p:blipFill>
          <p:spPr>
            <a:xfrm>
              <a:off x="10152465" y="7901605"/>
              <a:ext cx="3457422" cy="1044655"/>
            </a:xfrm>
            <a:prstGeom prst="rect">
              <a:avLst/>
            </a:prstGeom>
          </p:spPr>
        </p:pic>
        <p:pic>
          <p:nvPicPr>
            <p:cNvPr id="16" name="object 16"/>
            <p:cNvPicPr/>
            <p:nvPr/>
          </p:nvPicPr>
          <p:blipFill>
            <a:blip r:embed="rId14" cstate="print"/>
            <a:stretch>
              <a:fillRect/>
            </a:stretch>
          </p:blipFill>
          <p:spPr>
            <a:xfrm>
              <a:off x="8351483" y="8450370"/>
              <a:ext cx="305341" cy="28491"/>
            </a:xfrm>
            <a:prstGeom prst="rect">
              <a:avLst/>
            </a:prstGeom>
          </p:spPr>
        </p:pic>
        <p:pic>
          <p:nvPicPr>
            <p:cNvPr id="17" name="object 17"/>
            <p:cNvPicPr/>
            <p:nvPr/>
          </p:nvPicPr>
          <p:blipFill>
            <a:blip r:embed="rId15" cstate="print"/>
            <a:stretch>
              <a:fillRect/>
            </a:stretch>
          </p:blipFill>
          <p:spPr>
            <a:xfrm>
              <a:off x="11791452" y="9622638"/>
              <a:ext cx="56689" cy="63715"/>
            </a:xfrm>
            <a:prstGeom prst="rect">
              <a:avLst/>
            </a:prstGeom>
          </p:spPr>
        </p:pic>
        <p:pic>
          <p:nvPicPr>
            <p:cNvPr id="18" name="object 18"/>
            <p:cNvPicPr/>
            <p:nvPr/>
          </p:nvPicPr>
          <p:blipFill>
            <a:blip r:embed="rId16" cstate="print"/>
            <a:stretch>
              <a:fillRect/>
            </a:stretch>
          </p:blipFill>
          <p:spPr>
            <a:xfrm>
              <a:off x="7994741" y="513481"/>
              <a:ext cx="9137962" cy="10163010"/>
            </a:xfrm>
            <a:prstGeom prst="rect">
              <a:avLst/>
            </a:prstGeom>
          </p:spPr>
        </p:pic>
      </p:grpSp>
      <p:sp>
        <p:nvSpPr>
          <p:cNvPr id="19" name="object 19"/>
          <p:cNvSpPr txBox="1"/>
          <p:nvPr/>
        </p:nvSpPr>
        <p:spPr>
          <a:xfrm>
            <a:off x="872058" y="6290772"/>
            <a:ext cx="5862320" cy="1282065"/>
          </a:xfrm>
          <a:prstGeom prst="rect">
            <a:avLst/>
          </a:prstGeom>
        </p:spPr>
        <p:txBody>
          <a:bodyPr vert="horz" wrap="square" lIns="0" tIns="12065" rIns="0" bIns="0" rtlCol="0">
            <a:spAutoFit/>
          </a:bodyPr>
          <a:lstStyle/>
          <a:p>
            <a:pPr marL="12700">
              <a:lnSpc>
                <a:spcPct val="100000"/>
              </a:lnSpc>
              <a:spcBef>
                <a:spcPts val="95"/>
              </a:spcBef>
              <a:tabLst>
                <a:tab pos="3761104" algn="l"/>
              </a:tabLst>
            </a:pP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THAN</a:t>
            </a:r>
            <a:r>
              <a:rPr sz="8250" b="1" spc="-5" dirty="0">
                <a:solidFill>
                  <a:srgbClr val="FFFFFF"/>
                </a:solidFill>
                <a:latin typeface="Source Sans Pro SemiBold" panose="020B0503030403020204" pitchFamily="34" charset="0"/>
                <a:ea typeface="Source Sans Pro SemiBold" panose="020B0503030403020204" pitchFamily="34" charset="0"/>
                <a:cs typeface="SourceSansPro-SemiBold"/>
              </a:rPr>
              <a:t>K</a:t>
            </a:r>
            <a:r>
              <a:rPr sz="8250" b="1"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8250" b="1" spc="355" dirty="0">
                <a:solidFill>
                  <a:srgbClr val="FFFFFF"/>
                </a:solidFill>
                <a:latin typeface="Source Sans Pro SemiBold" panose="020B0503030403020204" pitchFamily="34" charset="0"/>
                <a:ea typeface="Source Sans Pro SemiBold" panose="020B0503030403020204" pitchFamily="34" charset="0"/>
                <a:cs typeface="SourceSansPro-SemiBold"/>
              </a:rPr>
              <a:t>Y</a:t>
            </a:r>
            <a:r>
              <a:rPr sz="8250" b="1" spc="484" dirty="0">
                <a:solidFill>
                  <a:srgbClr val="FFFFFF"/>
                </a:solidFill>
                <a:latin typeface="Source Sans Pro SemiBold" panose="020B0503030403020204" pitchFamily="34" charset="0"/>
                <a:ea typeface="Source Sans Pro SemiBold" panose="020B0503030403020204" pitchFamily="34" charset="0"/>
                <a:cs typeface="SourceSansPro-SemiBold"/>
              </a:rPr>
              <a:t>OU</a:t>
            </a:r>
            <a:endParaRPr sz="8250" b="1" dirty="0">
              <a:latin typeface="Source Sans Pro SemiBold" panose="020B0503030403020204" pitchFamily="34" charset="0"/>
              <a:ea typeface="Source Sans Pro SemiBold" panose="020B0503030403020204" pitchFamily="34" charset="0"/>
              <a:cs typeface="SourceSansPro-SemiBold"/>
            </a:endParaRPr>
          </a:p>
        </p:txBody>
      </p:sp>
      <p:sp>
        <p:nvSpPr>
          <p:cNvPr id="21" name="object 21"/>
          <p:cNvSpPr/>
          <p:nvPr/>
        </p:nvSpPr>
        <p:spPr>
          <a:xfrm>
            <a:off x="18564074" y="0"/>
            <a:ext cx="1540510" cy="5748020"/>
          </a:xfrm>
          <a:custGeom>
            <a:avLst/>
            <a:gdLst/>
            <a:ahLst/>
            <a:cxnLst/>
            <a:rect l="l" t="t" r="r" b="b"/>
            <a:pathLst>
              <a:path w="1540509" h="5748020">
                <a:moveTo>
                  <a:pt x="1540026" y="0"/>
                </a:moveTo>
                <a:lnTo>
                  <a:pt x="0" y="0"/>
                </a:lnTo>
                <a:lnTo>
                  <a:pt x="1540026" y="5747448"/>
                </a:lnTo>
                <a:lnTo>
                  <a:pt x="1540026" y="0"/>
                </a:lnTo>
                <a:close/>
              </a:path>
            </a:pathLst>
          </a:custGeom>
          <a:solidFill>
            <a:srgbClr val="094183"/>
          </a:solidFill>
        </p:spPr>
        <p:txBody>
          <a:bodyPr wrap="square" lIns="0" tIns="0" rIns="0" bIns="0" rtlCol="0"/>
          <a:lstStyle/>
          <a:p>
            <a:endParaRPr/>
          </a:p>
        </p:txBody>
      </p:sp>
      <p:sp>
        <p:nvSpPr>
          <p:cNvPr id="23" name="object 21">
            <a:extLst>
              <a:ext uri="{FF2B5EF4-FFF2-40B4-BE49-F238E27FC236}">
                <a16:creationId xmlns:a16="http://schemas.microsoft.com/office/drawing/2014/main" id="{0FAC6175-4093-44B0-EA86-052D83D003AC}"/>
              </a:ext>
            </a:extLst>
          </p:cNvPr>
          <p:cNvSpPr txBox="1"/>
          <p:nvPr/>
        </p:nvSpPr>
        <p:spPr>
          <a:xfrm>
            <a:off x="1038434" y="8400794"/>
            <a:ext cx="7452828" cy="2114169"/>
          </a:xfrm>
          <a:prstGeom prst="rect">
            <a:avLst/>
          </a:prstGeom>
        </p:spPr>
        <p:txBody>
          <a:bodyPr vert="horz" wrap="square" lIns="0" tIns="125730" rIns="0" bIns="0" rtlCol="0">
            <a:spAutoFit/>
          </a:bodyPr>
          <a:lstStyle/>
          <a:p>
            <a:pPr marL="12700">
              <a:lnSpc>
                <a:spcPct val="100000"/>
              </a:lnSpc>
              <a:spcBef>
                <a:spcPts val="990"/>
              </a:spcBef>
            </a:pPr>
            <a:r>
              <a:rPr sz="2000" b="1" spc="15" dirty="0">
                <a:solidFill>
                  <a:srgbClr val="FFFFFF"/>
                </a:solidFill>
                <a:latin typeface="Source Sans Pro"/>
                <a:cs typeface="Source Sans Pro"/>
              </a:rPr>
              <a:t>Tim</a:t>
            </a:r>
            <a:r>
              <a:rPr sz="2000" b="1" spc="-10" dirty="0">
                <a:solidFill>
                  <a:srgbClr val="FFFFFF"/>
                </a:solidFill>
                <a:latin typeface="Source Sans Pro"/>
                <a:cs typeface="Source Sans Pro"/>
              </a:rPr>
              <a:t> </a:t>
            </a:r>
            <a:r>
              <a:rPr sz="2000" b="1" spc="10" dirty="0">
                <a:solidFill>
                  <a:srgbClr val="FFFFFF"/>
                </a:solidFill>
                <a:latin typeface="Source Sans Pro"/>
                <a:cs typeface="Source Sans Pro"/>
              </a:rPr>
              <a:t>Miller</a:t>
            </a:r>
            <a:endParaRPr sz="2000" dirty="0">
              <a:latin typeface="Source Sans Pro"/>
              <a:cs typeface="Source Sans Pro"/>
            </a:endParaRPr>
          </a:p>
          <a:p>
            <a:pPr marL="12700" marR="1173480">
              <a:lnSpc>
                <a:spcPct val="104200"/>
              </a:lnSpc>
              <a:spcBef>
                <a:spcPts val="825"/>
              </a:spcBef>
            </a:pPr>
            <a:r>
              <a:rPr sz="2000" spc="15" dirty="0">
                <a:solidFill>
                  <a:srgbClr val="FFFFFF"/>
                </a:solidFill>
                <a:latin typeface="Source Sans Pro"/>
                <a:cs typeface="Source Sans Pro"/>
              </a:rPr>
              <a:t>School</a:t>
            </a:r>
            <a:r>
              <a:rPr sz="2000" dirty="0">
                <a:solidFill>
                  <a:srgbClr val="FFFFFF"/>
                </a:solidFill>
                <a:latin typeface="Source Sans Pro"/>
                <a:cs typeface="Source Sans Pro"/>
              </a:rPr>
              <a:t> </a:t>
            </a:r>
            <a:r>
              <a:rPr sz="2000" spc="10" dirty="0">
                <a:solidFill>
                  <a:srgbClr val="FFFFFF"/>
                </a:solidFill>
                <a:latin typeface="Source Sans Pro"/>
                <a:cs typeface="Source Sans Pro"/>
              </a:rPr>
              <a:t>of</a:t>
            </a:r>
            <a:r>
              <a:rPr sz="2000" dirty="0">
                <a:solidFill>
                  <a:srgbClr val="FFFFFF"/>
                </a:solidFill>
                <a:latin typeface="Source Sans Pro"/>
                <a:cs typeface="Source Sans Pro"/>
              </a:rPr>
              <a:t> </a:t>
            </a:r>
            <a:r>
              <a:rPr lang="en-AU" sz="2000" spc="15" dirty="0">
                <a:solidFill>
                  <a:srgbClr val="FFFFFF"/>
                </a:solidFill>
                <a:latin typeface="Source Sans Pro"/>
                <a:cs typeface="Source Sans Pro"/>
              </a:rPr>
              <a:t>Electrical Engineering and Computer Science</a:t>
            </a:r>
            <a:endParaRPr sz="2000" dirty="0">
              <a:latin typeface="Source Sans Pro"/>
              <a:cs typeface="Source Sans Pro"/>
            </a:endParaRPr>
          </a:p>
          <a:p>
            <a:pPr marL="12700">
              <a:lnSpc>
                <a:spcPct val="100000"/>
              </a:lnSpc>
              <a:spcBef>
                <a:spcPts val="75"/>
              </a:spcBef>
            </a:pPr>
            <a:r>
              <a:rPr lang="en-AU" sz="2000" spc="5" dirty="0">
                <a:solidFill>
                  <a:srgbClr val="FFFFFF"/>
                </a:solidFill>
                <a:latin typeface="Source Sans Pro"/>
                <a:cs typeface="Source Sans Pro"/>
              </a:rPr>
              <a:t>The University of Queensland, Australia</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E: timothy.miller@uq.edu.au</a:t>
            </a:r>
          </a:p>
          <a:p>
            <a:pPr marL="12700">
              <a:lnSpc>
                <a:spcPct val="100000"/>
              </a:lnSpc>
              <a:spcBef>
                <a:spcPts val="75"/>
              </a:spcBef>
            </a:pPr>
            <a:r>
              <a:rPr lang="en-AU" sz="2000" spc="5" dirty="0">
                <a:solidFill>
                  <a:srgbClr val="FFFFFF"/>
                </a:solidFill>
                <a:latin typeface="Source Sans Pro"/>
                <a:cs typeface="Source Sans Pro"/>
              </a:rPr>
              <a:t>T: @tmiller_uq</a:t>
            </a:r>
            <a:br>
              <a:rPr lang="en-AU" sz="2000" spc="5" dirty="0">
                <a:solidFill>
                  <a:srgbClr val="FFFFFF"/>
                </a:solidFill>
                <a:latin typeface="Source Sans Pro"/>
                <a:cs typeface="Source Sans Pro"/>
              </a:rPr>
            </a:br>
            <a:r>
              <a:rPr lang="en-AU" sz="2000" spc="5" dirty="0">
                <a:solidFill>
                  <a:srgbClr val="FFFFFF"/>
                </a:solidFill>
                <a:latin typeface="Source Sans Pro"/>
                <a:cs typeface="Source Sans Pro"/>
              </a:rPr>
              <a:t>W: https://uqtmiller.github.io/</a:t>
            </a:r>
            <a:endParaRPr sz="2000" dirty="0">
              <a:latin typeface="Source Sans Pro"/>
              <a:cs typeface="Source Sans Pro"/>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099" cy="11308555"/>
            </a:xfrm>
            <a:prstGeom prst="rect">
              <a:avLst/>
            </a:prstGeom>
          </p:spPr>
        </p:pic>
        <p:pic>
          <p:nvPicPr>
            <p:cNvPr id="4" name="object 4"/>
            <p:cNvPicPr/>
            <p:nvPr/>
          </p:nvPicPr>
          <p:blipFill>
            <a:blip r:embed="rId3" cstate="print"/>
            <a:stretch>
              <a:fillRect/>
            </a:stretch>
          </p:blipFill>
          <p:spPr>
            <a:xfrm>
              <a:off x="0" y="0"/>
              <a:ext cx="12737915" cy="11308555"/>
            </a:xfrm>
            <a:prstGeom prst="rect">
              <a:avLst/>
            </a:prstGeom>
          </p:spPr>
        </p:pic>
      </p:grpSp>
      <p:sp>
        <p:nvSpPr>
          <p:cNvPr id="5" name="object 5"/>
          <p:cNvSpPr txBox="1">
            <a:spLocks noGrp="1"/>
          </p:cNvSpPr>
          <p:nvPr>
            <p:ph type="title"/>
          </p:nvPr>
        </p:nvSpPr>
        <p:spPr>
          <a:xfrm>
            <a:off x="1086742" y="929679"/>
            <a:ext cx="6435090" cy="1464502"/>
          </a:xfrm>
          <a:prstGeom prst="rect">
            <a:avLst/>
          </a:prstGeom>
        </p:spPr>
        <p:txBody>
          <a:bodyPr vert="horz" wrap="square" lIns="0" tIns="104139" rIns="0" bIns="0" rtlCol="0">
            <a:spAutoFit/>
          </a:bodyPr>
          <a:lstStyle/>
          <a:p>
            <a:pPr marL="12700" marR="5080">
              <a:lnSpc>
                <a:spcPts val="5280"/>
              </a:lnSpc>
              <a:spcBef>
                <a:spcPts val="819"/>
              </a:spcBef>
              <a:tabLst>
                <a:tab pos="2024380" algn="l"/>
                <a:tab pos="2858135" algn="l"/>
              </a:tabLst>
            </a:pPr>
            <a:r>
              <a:rPr spc="285" dirty="0">
                <a:latin typeface="Source Sans Pro SemiBold" panose="020B0503030403020204" pitchFamily="34" charset="0"/>
                <a:ea typeface="Source Sans Pro SemiBold" panose="020B0503030403020204" pitchFamily="34" charset="0"/>
              </a:rPr>
              <a:t>WHAT	</a:t>
            </a:r>
            <a:r>
              <a:rPr spc="240" dirty="0">
                <a:latin typeface="Source Sans Pro SemiBold" panose="020B0503030403020204" pitchFamily="34" charset="0"/>
                <a:ea typeface="Source Sans Pro SemiBold" panose="020B0503030403020204" pitchFamily="34" charset="0"/>
              </a:rPr>
              <a:t>IS	</a:t>
            </a:r>
            <a:r>
              <a:rPr spc="430" dirty="0">
                <a:latin typeface="Source Sans Pro SemiBold" panose="020B0503030403020204" pitchFamily="34" charset="0"/>
                <a:ea typeface="Source Sans Pro SemiBold" panose="020B0503030403020204" pitchFamily="34" charset="0"/>
              </a:rPr>
              <a:t>ARTIFICIAL </a:t>
            </a:r>
            <a:r>
              <a:rPr spc="-975" dirty="0">
                <a:latin typeface="Source Sans Pro SemiBold" panose="020B0503030403020204" pitchFamily="34" charset="0"/>
                <a:ea typeface="Source Sans Pro SemiBold" panose="020B0503030403020204" pitchFamily="34" charset="0"/>
              </a:rPr>
              <a:t> </a:t>
            </a:r>
            <a:r>
              <a:rPr spc="450" dirty="0">
                <a:latin typeface="Source Sans Pro SemiBold" panose="020B0503030403020204" pitchFamily="34" charset="0"/>
                <a:ea typeface="Source Sans Pro SemiBold" panose="020B0503030403020204" pitchFamily="34" charset="0"/>
              </a:rPr>
              <a:t>INTELLIGENCE?</a:t>
            </a:r>
            <a:r>
              <a:rPr spc="-500" dirty="0">
                <a:latin typeface="Source Sans Pro SemiBold" panose="020B0503030403020204" pitchFamily="34" charset="0"/>
                <a:ea typeface="Source Sans Pro SemiBold" panose="020B0503030403020204" pitchFamily="34" charset="0"/>
              </a:rPr>
              <a:t> </a:t>
            </a:r>
          </a:p>
        </p:txBody>
      </p:sp>
      <p:sp>
        <p:nvSpPr>
          <p:cNvPr id="6" name="object 6"/>
          <p:cNvSpPr txBox="1"/>
          <p:nvPr/>
        </p:nvSpPr>
        <p:spPr>
          <a:xfrm>
            <a:off x="1086741" y="3798702"/>
            <a:ext cx="8954135" cy="1845890"/>
          </a:xfrm>
          <a:prstGeom prst="rect">
            <a:avLst/>
          </a:prstGeom>
        </p:spPr>
        <p:txBody>
          <a:bodyPr vert="horz" wrap="square" lIns="0" tIns="12700" rIns="0" bIns="0" rtlCol="0">
            <a:spAutoFit/>
          </a:bodyPr>
          <a:lstStyle/>
          <a:p>
            <a:pPr marL="12700" marR="5080">
              <a:lnSpc>
                <a:spcPct val="108300"/>
              </a:lnSpc>
              <a:spcBef>
                <a:spcPts val="100"/>
              </a:spcBef>
            </a:pPr>
            <a:r>
              <a:rPr sz="3300" i="1" spc="-90" dirty="0">
                <a:solidFill>
                  <a:srgbClr val="FFFFFF"/>
                </a:solidFill>
                <a:latin typeface="Source Sans Pro Light" panose="020B0403030403020204" pitchFamily="34" charset="0"/>
                <a:ea typeface="Source Sans Pro Light" panose="020B0403030403020204" pitchFamily="34" charset="0"/>
                <a:cs typeface="SourceSansPro-LightItalic"/>
              </a:rPr>
              <a:t>“To</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5" dirty="0">
                <a:solidFill>
                  <a:srgbClr val="FFFFFF"/>
                </a:solidFill>
                <a:latin typeface="Source Sans Pro Light" panose="020B0403030403020204" pitchFamily="34" charset="0"/>
                <a:ea typeface="Source Sans Pro Light" panose="020B0403030403020204" pitchFamily="34" charset="0"/>
                <a:cs typeface="SourceSansPro-LightItalic"/>
              </a:rPr>
              <a:t>make</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5" dirty="0">
                <a:solidFill>
                  <a:srgbClr val="FFFFFF"/>
                </a:solidFill>
                <a:latin typeface="Source Sans Pro Light" panose="020B0403030403020204" pitchFamily="34" charset="0"/>
                <a:ea typeface="Source Sans Pro Light" panose="020B0403030403020204" pitchFamily="34" charset="0"/>
                <a:cs typeface="SourceSansPro-LightItalic"/>
              </a:rPr>
              <a:t>computer</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programs</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that </a:t>
            </a:r>
            <a:r>
              <a:rPr sz="3300" i="1" spc="-20" dirty="0">
                <a:solidFill>
                  <a:srgbClr val="FFFFFF"/>
                </a:solidFill>
                <a:latin typeface="Source Sans Pro Light" panose="020B0403030403020204" pitchFamily="34" charset="0"/>
                <a:ea typeface="Source Sans Pro Light" panose="020B0403030403020204" pitchFamily="34" charset="0"/>
                <a:cs typeface="SourceSansPro-LightItalic"/>
              </a:rPr>
              <a:t>can</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solve</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problems </a:t>
            </a:r>
            <a:r>
              <a:rPr sz="3300" i="1" spc="-610"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and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achieve</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goals in</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the</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world as</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well</a:t>
            </a:r>
            <a:r>
              <a:rPr sz="3300" i="1"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as humans”</a:t>
            </a:r>
            <a:endParaRPr sz="3300" i="1" dirty="0">
              <a:latin typeface="Source Sans Pro Light" panose="020B0403030403020204" pitchFamily="34" charset="0"/>
              <a:ea typeface="Source Sans Pro Light" panose="020B0403030403020204" pitchFamily="34" charset="0"/>
              <a:cs typeface="SourceSansPro-LightItalic"/>
            </a:endParaRPr>
          </a:p>
          <a:p>
            <a:pPr marL="12700">
              <a:lnSpc>
                <a:spcPct val="100000"/>
              </a:lnSpc>
              <a:spcBef>
                <a:spcPts val="2825"/>
              </a:spcBef>
            </a:pP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JOHN</a:t>
            </a:r>
            <a:r>
              <a:rPr sz="2450" b="1" spc="-15"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2450" b="1" spc="-5" dirty="0">
                <a:solidFill>
                  <a:srgbClr val="FFFFFF"/>
                </a:solidFill>
                <a:latin typeface="Source Sans Pro SemiBold" panose="020B0503030403020204" pitchFamily="34" charset="0"/>
                <a:ea typeface="Source Sans Pro SemiBold" panose="020B0503030403020204" pitchFamily="34" charset="0"/>
                <a:cs typeface="SourceSansPro-SemiBold"/>
              </a:rPr>
              <a:t>MCCARTHY</a:t>
            </a:r>
            <a:r>
              <a:rPr sz="2450" b="1" spc="-15"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(1956)</a:t>
            </a:r>
            <a:endParaRPr sz="2450" b="1" dirty="0">
              <a:latin typeface="Source Sans Pro SemiBold" panose="020B0503030403020204" pitchFamily="34" charset="0"/>
              <a:ea typeface="Source Sans Pro SemiBold" panose="020B0503030403020204" pitchFamily="34" charset="0"/>
              <a:cs typeface="SourceSansPro-SemiBold"/>
            </a:endParaRPr>
          </a:p>
        </p:txBody>
      </p:sp>
      <p:sp>
        <p:nvSpPr>
          <p:cNvPr id="7" name="object 7"/>
          <p:cNvSpPr/>
          <p:nvPr/>
        </p:nvSpPr>
        <p:spPr>
          <a:xfrm>
            <a:off x="1095254" y="6010288"/>
            <a:ext cx="9554210"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a:p>
        </p:txBody>
      </p:sp>
      <p:sp>
        <p:nvSpPr>
          <p:cNvPr id="8" name="object 6">
            <a:extLst>
              <a:ext uri="{FF2B5EF4-FFF2-40B4-BE49-F238E27FC236}">
                <a16:creationId xmlns:a16="http://schemas.microsoft.com/office/drawing/2014/main" id="{5E12159B-BB5A-4771-AE27-4E52C748BA72}"/>
              </a:ext>
            </a:extLst>
          </p:cNvPr>
          <p:cNvSpPr txBox="1"/>
          <p:nvPr/>
        </p:nvSpPr>
        <p:spPr>
          <a:xfrm>
            <a:off x="1086741" y="6435784"/>
            <a:ext cx="8954135" cy="3713068"/>
          </a:xfrm>
          <a:prstGeom prst="rect">
            <a:avLst/>
          </a:prstGeom>
        </p:spPr>
        <p:txBody>
          <a:bodyPr vert="horz" wrap="square" lIns="0" tIns="12700" rIns="0" bIns="0" rtlCol="0">
            <a:spAutoFit/>
          </a:bodyPr>
          <a:lstStyle/>
          <a:p>
            <a:pPr marL="12700" marR="1120775">
              <a:lnSpc>
                <a:spcPct val="108300"/>
              </a:lnSpc>
            </a:pP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“Computer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science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is writing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programs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that </a:t>
            </a:r>
            <a:r>
              <a:rPr sz="3300" i="1" spc="-20" dirty="0">
                <a:solidFill>
                  <a:srgbClr val="FFFFFF"/>
                </a:solidFill>
                <a:latin typeface="Source Sans Pro Light" panose="020B0403030403020204" pitchFamily="34" charset="0"/>
                <a:ea typeface="Source Sans Pro Light" panose="020B0403030403020204" pitchFamily="34" charset="0"/>
                <a:cs typeface="SourceSansPro-LightItalic"/>
              </a:rPr>
              <a:t>can </a:t>
            </a:r>
            <a:r>
              <a:rPr sz="3300" i="1" spc="-610"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automatically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solve problems.</a:t>
            </a:r>
            <a:endParaRPr sz="3300" i="1" dirty="0">
              <a:latin typeface="Source Sans Pro Light" panose="020B0403030403020204" pitchFamily="34" charset="0"/>
              <a:ea typeface="Source Sans Pro Light" panose="020B0403030403020204" pitchFamily="34" charset="0"/>
              <a:cs typeface="SourceSansPro-LightItalic"/>
            </a:endParaRPr>
          </a:p>
          <a:p>
            <a:pPr marL="12700">
              <a:lnSpc>
                <a:spcPct val="100000"/>
              </a:lnSpc>
              <a:spcBef>
                <a:spcPts val="1975"/>
              </a:spcBef>
            </a:pPr>
            <a:r>
              <a:rPr sz="3300" i="1" spc="-20" dirty="0">
                <a:solidFill>
                  <a:srgbClr val="FFFFFF"/>
                </a:solidFill>
                <a:latin typeface="Source Sans Pro Light" panose="020B0403030403020204" pitchFamily="34" charset="0"/>
                <a:ea typeface="Source Sans Pro Light" panose="020B0403030403020204" pitchFamily="34" charset="0"/>
                <a:cs typeface="SourceSansPro-LightItalic"/>
              </a:rPr>
              <a:t>“Artificial</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 intelligence</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 is</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writing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programs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that</a:t>
            </a:r>
            <a:endParaRPr sz="3300" i="1" dirty="0">
              <a:latin typeface="Source Sans Pro Light" panose="020B0403030403020204" pitchFamily="34" charset="0"/>
              <a:ea typeface="Source Sans Pro Light" panose="020B0403030403020204" pitchFamily="34" charset="0"/>
              <a:cs typeface="SourceSansPro-LightItalic"/>
            </a:endParaRPr>
          </a:p>
          <a:p>
            <a:pPr marL="12700" marR="551180">
              <a:lnSpc>
                <a:spcPts val="4290"/>
              </a:lnSpc>
              <a:spcBef>
                <a:spcPts val="195"/>
              </a:spcBef>
            </a:pPr>
            <a:r>
              <a:rPr sz="3300" i="1" spc="-20" dirty="0">
                <a:solidFill>
                  <a:srgbClr val="FFFFFF"/>
                </a:solidFill>
                <a:latin typeface="Source Sans Pro Light" panose="020B0403030403020204" pitchFamily="34" charset="0"/>
                <a:ea typeface="Source Sans Pro Light" panose="020B0403030403020204" pitchFamily="34" charset="0"/>
                <a:cs typeface="SourceSansPro-LightItalic"/>
              </a:rPr>
              <a:t>can</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 automatically</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write programs</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20" dirty="0">
                <a:solidFill>
                  <a:srgbClr val="FFFFFF"/>
                </a:solidFill>
                <a:latin typeface="Source Sans Pro Light" panose="020B0403030403020204" pitchFamily="34" charset="0"/>
                <a:ea typeface="Source Sans Pro Light" panose="020B0403030403020204" pitchFamily="34" charset="0"/>
                <a:cs typeface="SourceSansPro-LightItalic"/>
              </a:rPr>
              <a:t>to</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automatically </a:t>
            </a:r>
            <a:r>
              <a:rPr sz="3300" i="1" spc="-610"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solve</a:t>
            </a:r>
            <a:r>
              <a:rPr sz="3300" i="1" spc="-10" dirty="0">
                <a:solidFill>
                  <a:srgbClr val="FFFFFF"/>
                </a:solidFill>
                <a:latin typeface="Source Sans Pro Light" panose="020B0403030403020204" pitchFamily="34" charset="0"/>
                <a:ea typeface="Source Sans Pro Light" panose="020B0403030403020204" pitchFamily="34" charset="0"/>
                <a:cs typeface="SourceSansPro-LightItalic"/>
              </a:rPr>
              <a:t> </a:t>
            </a:r>
            <a:r>
              <a:rPr sz="3300" i="1" spc="-5" dirty="0">
                <a:solidFill>
                  <a:srgbClr val="FFFFFF"/>
                </a:solidFill>
                <a:latin typeface="Source Sans Pro Light" panose="020B0403030403020204" pitchFamily="34" charset="0"/>
                <a:ea typeface="Source Sans Pro Light" panose="020B0403030403020204" pitchFamily="34" charset="0"/>
                <a:cs typeface="SourceSansPro-LightItalic"/>
              </a:rPr>
              <a:t>problems”</a:t>
            </a:r>
            <a:endParaRPr sz="3300" i="1" dirty="0">
              <a:latin typeface="Source Sans Pro Light" panose="020B0403030403020204" pitchFamily="34" charset="0"/>
              <a:ea typeface="Source Sans Pro Light" panose="020B0403030403020204" pitchFamily="34" charset="0"/>
              <a:cs typeface="SourceSansPro-LightItalic"/>
            </a:endParaRPr>
          </a:p>
          <a:p>
            <a:pPr marL="12700">
              <a:lnSpc>
                <a:spcPct val="100000"/>
              </a:lnSpc>
              <a:spcBef>
                <a:spcPts val="2625"/>
              </a:spcBef>
            </a:pP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TIM</a:t>
            </a:r>
            <a:r>
              <a:rPr sz="2450" b="1" spc="-25"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MILLER</a:t>
            </a:r>
            <a:r>
              <a:rPr sz="2450" b="1" spc="-20" dirty="0">
                <a:solidFill>
                  <a:srgbClr val="FFFFFF"/>
                </a:solidFill>
                <a:latin typeface="Source Sans Pro SemiBold" panose="020B0503030403020204" pitchFamily="34" charset="0"/>
                <a:ea typeface="Source Sans Pro SemiBold" panose="020B0503030403020204" pitchFamily="34" charset="0"/>
                <a:cs typeface="SourceSansPro-SemiBold"/>
              </a:rPr>
              <a:t> </a:t>
            </a: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(202</a:t>
            </a:r>
            <a:r>
              <a:rPr lang="en-AU"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4</a:t>
            </a:r>
            <a:r>
              <a:rPr sz="2450" b="1" spc="10" dirty="0">
                <a:solidFill>
                  <a:srgbClr val="FFFFFF"/>
                </a:solidFill>
                <a:latin typeface="Source Sans Pro SemiBold" panose="020B0503030403020204" pitchFamily="34" charset="0"/>
                <a:ea typeface="Source Sans Pro SemiBold" panose="020B0503030403020204" pitchFamily="34" charset="0"/>
                <a:cs typeface="SourceSansPro-SemiBold"/>
              </a:rPr>
              <a:t>)</a:t>
            </a:r>
            <a:endParaRPr sz="2450" b="1" dirty="0">
              <a:latin typeface="Source Sans Pro SemiBold" panose="020B0503030403020204" pitchFamily="34" charset="0"/>
              <a:ea typeface="Source Sans Pro SemiBold" panose="020B0503030403020204" pitchFamily="34" charset="0"/>
              <a:cs typeface="SourceSansPro-SemiBold"/>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929679"/>
            <a:ext cx="6550659" cy="1464502"/>
          </a:xfrm>
          <a:prstGeom prst="rect">
            <a:avLst/>
          </a:prstGeom>
        </p:spPr>
        <p:txBody>
          <a:bodyPr vert="horz" wrap="square" lIns="0" tIns="104139" rIns="0" bIns="0" rtlCol="0">
            <a:spAutoFit/>
          </a:bodyPr>
          <a:lstStyle/>
          <a:p>
            <a:pPr marL="12700" marR="5080">
              <a:lnSpc>
                <a:spcPts val="5280"/>
              </a:lnSpc>
              <a:spcBef>
                <a:spcPts val="819"/>
              </a:spcBef>
              <a:tabLst>
                <a:tab pos="999490" algn="l"/>
                <a:tab pos="3766185" algn="l"/>
              </a:tabLst>
            </a:pPr>
            <a:r>
              <a:rPr spc="405" dirty="0">
                <a:latin typeface="Source Sans Pro SemiBold" panose="020B0503030403020204" pitchFamily="34" charset="0"/>
                <a:ea typeface="Source Sans Pro SemiBold" panose="020B0503030403020204" pitchFamily="34" charset="0"/>
              </a:rPr>
              <a:t>COMPUTER	</a:t>
            </a:r>
            <a:r>
              <a:rPr spc="415" dirty="0">
                <a:latin typeface="Source Sans Pro SemiBold" panose="020B0503030403020204" pitchFamily="34" charset="0"/>
                <a:ea typeface="Source Sans Pro SemiBold" panose="020B0503030403020204" pitchFamily="34" charset="0"/>
              </a:rPr>
              <a:t>SCIENCE </a:t>
            </a:r>
            <a:r>
              <a:rPr spc="-975" dirty="0">
                <a:latin typeface="Source Sans Pro SemiBold" panose="020B0503030403020204" pitchFamily="34" charset="0"/>
                <a:ea typeface="Source Sans Pro SemiBold" panose="020B0503030403020204" pitchFamily="34" charset="0"/>
              </a:rPr>
              <a:t> </a:t>
            </a:r>
            <a:r>
              <a:rPr spc="220" dirty="0">
                <a:solidFill>
                  <a:srgbClr val="44C3CF"/>
                </a:solidFill>
                <a:latin typeface="Source Sans Pro SemiBold" panose="020B0503030403020204" pitchFamily="34" charset="0"/>
                <a:ea typeface="Source Sans Pro SemiBold" panose="020B0503030403020204" pitchFamily="34" charset="0"/>
              </a:rPr>
              <a:t>VS	</a:t>
            </a:r>
            <a:r>
              <a:rPr spc="365" dirty="0">
                <a:solidFill>
                  <a:srgbClr val="44C3CF"/>
                </a:solidFill>
                <a:latin typeface="Source Sans Pro SemiBold" panose="020B0503030403020204" pitchFamily="34" charset="0"/>
                <a:ea typeface="Source Sans Pro SemiBold" panose="020B0503030403020204" pitchFamily="34" charset="0"/>
              </a:rPr>
              <a:t>A.I.</a:t>
            </a:r>
            <a:r>
              <a:rPr spc="-500" dirty="0">
                <a:solidFill>
                  <a:srgbClr val="44C3CF"/>
                </a:solidFill>
                <a:latin typeface="Source Sans Pro SemiBold" panose="020B0503030403020204" pitchFamily="34" charset="0"/>
                <a:ea typeface="Source Sans Pro SemiBold" panose="020B0503030403020204" pitchFamily="34" charset="0"/>
              </a:rPr>
              <a:t> </a:t>
            </a:r>
          </a:p>
        </p:txBody>
      </p:sp>
      <p:pic>
        <p:nvPicPr>
          <p:cNvPr id="5" name="object 5"/>
          <p:cNvPicPr/>
          <p:nvPr/>
        </p:nvPicPr>
        <p:blipFill>
          <a:blip r:embed="rId4" cstate="print"/>
          <a:stretch>
            <a:fillRect/>
          </a:stretch>
        </p:blipFill>
        <p:spPr>
          <a:xfrm>
            <a:off x="6282526" y="8017126"/>
            <a:ext cx="1570507" cy="1570507"/>
          </a:xfrm>
          <a:prstGeom prst="rect">
            <a:avLst/>
          </a:prstGeom>
        </p:spPr>
      </p:pic>
      <p:sp>
        <p:nvSpPr>
          <p:cNvPr id="6" name="object 6"/>
          <p:cNvSpPr/>
          <p:nvPr/>
        </p:nvSpPr>
        <p:spPr>
          <a:xfrm>
            <a:off x="6334988" y="3861098"/>
            <a:ext cx="10837545" cy="5727065"/>
          </a:xfrm>
          <a:custGeom>
            <a:avLst/>
            <a:gdLst/>
            <a:ahLst/>
            <a:cxnLst/>
            <a:rect l="l" t="t" r="r" b="b"/>
            <a:pathLst>
              <a:path w="10837544" h="5727065">
                <a:moveTo>
                  <a:pt x="951280" y="2748864"/>
                </a:moveTo>
                <a:lnTo>
                  <a:pt x="945502" y="2698826"/>
                </a:lnTo>
                <a:lnTo>
                  <a:pt x="929043" y="2652852"/>
                </a:lnTo>
                <a:lnTo>
                  <a:pt x="903224" y="2612288"/>
                </a:lnTo>
                <a:lnTo>
                  <a:pt x="888441" y="2597505"/>
                </a:lnTo>
                <a:lnTo>
                  <a:pt x="888441" y="2748864"/>
                </a:lnTo>
                <a:lnTo>
                  <a:pt x="880503" y="2798000"/>
                </a:lnTo>
                <a:lnTo>
                  <a:pt x="858380" y="2840723"/>
                </a:lnTo>
                <a:lnTo>
                  <a:pt x="824661" y="2874441"/>
                </a:lnTo>
                <a:lnTo>
                  <a:pt x="781939" y="2896565"/>
                </a:lnTo>
                <a:lnTo>
                  <a:pt x="732790" y="2904515"/>
                </a:lnTo>
                <a:lnTo>
                  <a:pt x="683653" y="2896565"/>
                </a:lnTo>
                <a:lnTo>
                  <a:pt x="640930" y="2874441"/>
                </a:lnTo>
                <a:lnTo>
                  <a:pt x="607212" y="2840723"/>
                </a:lnTo>
                <a:lnTo>
                  <a:pt x="585089" y="2798000"/>
                </a:lnTo>
                <a:lnTo>
                  <a:pt x="577151" y="2748864"/>
                </a:lnTo>
                <a:lnTo>
                  <a:pt x="585089" y="2699715"/>
                </a:lnTo>
                <a:lnTo>
                  <a:pt x="607212" y="2656992"/>
                </a:lnTo>
                <a:lnTo>
                  <a:pt x="640930" y="2623286"/>
                </a:lnTo>
                <a:lnTo>
                  <a:pt x="683653" y="2601163"/>
                </a:lnTo>
                <a:lnTo>
                  <a:pt x="732790" y="2593213"/>
                </a:lnTo>
                <a:lnTo>
                  <a:pt x="781939" y="2601163"/>
                </a:lnTo>
                <a:lnTo>
                  <a:pt x="824661" y="2623286"/>
                </a:lnTo>
                <a:lnTo>
                  <a:pt x="858380" y="2656992"/>
                </a:lnTo>
                <a:lnTo>
                  <a:pt x="880503" y="2699715"/>
                </a:lnTo>
                <a:lnTo>
                  <a:pt x="888441" y="2748864"/>
                </a:lnTo>
                <a:lnTo>
                  <a:pt x="888441" y="2597505"/>
                </a:lnTo>
                <a:lnTo>
                  <a:pt x="884148" y="2593213"/>
                </a:lnTo>
                <a:lnTo>
                  <a:pt x="869365" y="2578430"/>
                </a:lnTo>
                <a:lnTo>
                  <a:pt x="828802" y="2552611"/>
                </a:lnTo>
                <a:lnTo>
                  <a:pt x="782828" y="2536152"/>
                </a:lnTo>
                <a:lnTo>
                  <a:pt x="732790" y="2530373"/>
                </a:lnTo>
                <a:lnTo>
                  <a:pt x="682764" y="2536152"/>
                </a:lnTo>
                <a:lnTo>
                  <a:pt x="636790" y="2552611"/>
                </a:lnTo>
                <a:lnTo>
                  <a:pt x="596226" y="2578430"/>
                </a:lnTo>
                <a:lnTo>
                  <a:pt x="562368" y="2612288"/>
                </a:lnTo>
                <a:lnTo>
                  <a:pt x="536549" y="2652852"/>
                </a:lnTo>
                <a:lnTo>
                  <a:pt x="520077" y="2698826"/>
                </a:lnTo>
                <a:lnTo>
                  <a:pt x="514299" y="2748864"/>
                </a:lnTo>
                <a:lnTo>
                  <a:pt x="520077" y="2798889"/>
                </a:lnTo>
                <a:lnTo>
                  <a:pt x="536549" y="2844863"/>
                </a:lnTo>
                <a:lnTo>
                  <a:pt x="562368" y="2885427"/>
                </a:lnTo>
                <a:lnTo>
                  <a:pt x="596226" y="2919285"/>
                </a:lnTo>
                <a:lnTo>
                  <a:pt x="636790" y="2945104"/>
                </a:lnTo>
                <a:lnTo>
                  <a:pt x="682764" y="2961563"/>
                </a:lnTo>
                <a:lnTo>
                  <a:pt x="732790" y="2967342"/>
                </a:lnTo>
                <a:lnTo>
                  <a:pt x="782828" y="2961563"/>
                </a:lnTo>
                <a:lnTo>
                  <a:pt x="828802" y="2945104"/>
                </a:lnTo>
                <a:lnTo>
                  <a:pt x="869365" y="2919285"/>
                </a:lnTo>
                <a:lnTo>
                  <a:pt x="903224" y="2885427"/>
                </a:lnTo>
                <a:lnTo>
                  <a:pt x="929043" y="2844863"/>
                </a:lnTo>
                <a:lnTo>
                  <a:pt x="945502" y="2798889"/>
                </a:lnTo>
                <a:lnTo>
                  <a:pt x="951280" y="2748864"/>
                </a:lnTo>
                <a:close/>
              </a:path>
              <a:path w="10837544" h="5727065">
                <a:moveTo>
                  <a:pt x="1138351" y="2748851"/>
                </a:moveTo>
                <a:lnTo>
                  <a:pt x="1135621" y="2701620"/>
                </a:lnTo>
                <a:lnTo>
                  <a:pt x="1127620" y="2655976"/>
                </a:lnTo>
                <a:lnTo>
                  <a:pt x="1114666" y="2612225"/>
                </a:lnTo>
                <a:lnTo>
                  <a:pt x="1097076" y="2570657"/>
                </a:lnTo>
                <a:lnTo>
                  <a:pt x="1075131" y="2531605"/>
                </a:lnTo>
                <a:lnTo>
                  <a:pt x="1049147" y="2495346"/>
                </a:lnTo>
                <a:lnTo>
                  <a:pt x="1019429" y="2462225"/>
                </a:lnTo>
                <a:lnTo>
                  <a:pt x="986307" y="2432507"/>
                </a:lnTo>
                <a:lnTo>
                  <a:pt x="950048" y="2406535"/>
                </a:lnTo>
                <a:lnTo>
                  <a:pt x="910996" y="2384590"/>
                </a:lnTo>
                <a:lnTo>
                  <a:pt x="869429" y="2366988"/>
                </a:lnTo>
                <a:lnTo>
                  <a:pt x="825677" y="2354034"/>
                </a:lnTo>
                <a:lnTo>
                  <a:pt x="780021" y="2346033"/>
                </a:lnTo>
                <a:lnTo>
                  <a:pt x="732790" y="2343302"/>
                </a:lnTo>
                <a:lnTo>
                  <a:pt x="685571" y="2346033"/>
                </a:lnTo>
                <a:lnTo>
                  <a:pt x="639914" y="2354034"/>
                </a:lnTo>
                <a:lnTo>
                  <a:pt x="596163" y="2366988"/>
                </a:lnTo>
                <a:lnTo>
                  <a:pt x="554596" y="2384590"/>
                </a:lnTo>
                <a:lnTo>
                  <a:pt x="515543" y="2406535"/>
                </a:lnTo>
                <a:lnTo>
                  <a:pt x="479285" y="2432507"/>
                </a:lnTo>
                <a:lnTo>
                  <a:pt x="446151" y="2462225"/>
                </a:lnTo>
                <a:lnTo>
                  <a:pt x="416445" y="2495346"/>
                </a:lnTo>
                <a:lnTo>
                  <a:pt x="390461" y="2531605"/>
                </a:lnTo>
                <a:lnTo>
                  <a:pt x="368515" y="2570657"/>
                </a:lnTo>
                <a:lnTo>
                  <a:pt x="350913" y="2612225"/>
                </a:lnTo>
                <a:lnTo>
                  <a:pt x="337972" y="2655976"/>
                </a:lnTo>
                <a:lnTo>
                  <a:pt x="329971" y="2701620"/>
                </a:lnTo>
                <a:lnTo>
                  <a:pt x="327240" y="2748851"/>
                </a:lnTo>
                <a:lnTo>
                  <a:pt x="329971" y="2796082"/>
                </a:lnTo>
                <a:lnTo>
                  <a:pt x="337972" y="2841726"/>
                </a:lnTo>
                <a:lnTo>
                  <a:pt x="350913" y="2885490"/>
                </a:lnTo>
                <a:lnTo>
                  <a:pt x="368515" y="2927058"/>
                </a:lnTo>
                <a:lnTo>
                  <a:pt x="390461" y="2966110"/>
                </a:lnTo>
                <a:lnTo>
                  <a:pt x="416445" y="3002369"/>
                </a:lnTo>
                <a:lnTo>
                  <a:pt x="446151" y="3035503"/>
                </a:lnTo>
                <a:lnTo>
                  <a:pt x="479285" y="3065208"/>
                </a:lnTo>
                <a:lnTo>
                  <a:pt x="515543" y="3091192"/>
                </a:lnTo>
                <a:lnTo>
                  <a:pt x="554596" y="3113138"/>
                </a:lnTo>
                <a:lnTo>
                  <a:pt x="596163" y="3130740"/>
                </a:lnTo>
                <a:lnTo>
                  <a:pt x="639914" y="3143694"/>
                </a:lnTo>
                <a:lnTo>
                  <a:pt x="685571" y="3151682"/>
                </a:lnTo>
                <a:lnTo>
                  <a:pt x="732790" y="3154413"/>
                </a:lnTo>
                <a:lnTo>
                  <a:pt x="745566" y="3154222"/>
                </a:lnTo>
                <a:lnTo>
                  <a:pt x="791794" y="3150247"/>
                </a:lnTo>
                <a:lnTo>
                  <a:pt x="810729" y="3116237"/>
                </a:lnTo>
                <a:lnTo>
                  <a:pt x="779500" y="3088729"/>
                </a:lnTo>
                <a:lnTo>
                  <a:pt x="765149" y="3090100"/>
                </a:lnTo>
                <a:lnTo>
                  <a:pt x="754481" y="3090926"/>
                </a:lnTo>
                <a:lnTo>
                  <a:pt x="743686" y="3091421"/>
                </a:lnTo>
                <a:lnTo>
                  <a:pt x="732790" y="3091586"/>
                </a:lnTo>
                <a:lnTo>
                  <a:pt x="686358" y="3088449"/>
                </a:lnTo>
                <a:lnTo>
                  <a:pt x="641794" y="3079318"/>
                </a:lnTo>
                <a:lnTo>
                  <a:pt x="599516" y="3064611"/>
                </a:lnTo>
                <a:lnTo>
                  <a:pt x="559955" y="3044723"/>
                </a:lnTo>
                <a:lnTo>
                  <a:pt x="523494" y="3020085"/>
                </a:lnTo>
                <a:lnTo>
                  <a:pt x="490562" y="2991091"/>
                </a:lnTo>
                <a:lnTo>
                  <a:pt x="461581" y="2958160"/>
                </a:lnTo>
                <a:lnTo>
                  <a:pt x="436930" y="2921698"/>
                </a:lnTo>
                <a:lnTo>
                  <a:pt x="417042" y="2882138"/>
                </a:lnTo>
                <a:lnTo>
                  <a:pt x="402336" y="2839859"/>
                </a:lnTo>
                <a:lnTo>
                  <a:pt x="393204" y="2795295"/>
                </a:lnTo>
                <a:lnTo>
                  <a:pt x="390067" y="2748851"/>
                </a:lnTo>
                <a:lnTo>
                  <a:pt x="393204" y="2702407"/>
                </a:lnTo>
                <a:lnTo>
                  <a:pt x="402336" y="2657856"/>
                </a:lnTo>
                <a:lnTo>
                  <a:pt x="417042" y="2615577"/>
                </a:lnTo>
                <a:lnTo>
                  <a:pt x="436930" y="2576017"/>
                </a:lnTo>
                <a:lnTo>
                  <a:pt x="461581" y="2539555"/>
                </a:lnTo>
                <a:lnTo>
                  <a:pt x="490562" y="2506637"/>
                </a:lnTo>
                <a:lnTo>
                  <a:pt x="523494" y="2477643"/>
                </a:lnTo>
                <a:lnTo>
                  <a:pt x="559955" y="2452992"/>
                </a:lnTo>
                <a:lnTo>
                  <a:pt x="599516" y="2433116"/>
                </a:lnTo>
                <a:lnTo>
                  <a:pt x="641794" y="2418397"/>
                </a:lnTo>
                <a:lnTo>
                  <a:pt x="686358" y="2409266"/>
                </a:lnTo>
                <a:lnTo>
                  <a:pt x="732790" y="2406142"/>
                </a:lnTo>
                <a:lnTo>
                  <a:pt x="779233" y="2409266"/>
                </a:lnTo>
                <a:lnTo>
                  <a:pt x="823798" y="2418397"/>
                </a:lnTo>
                <a:lnTo>
                  <a:pt x="866076" y="2433116"/>
                </a:lnTo>
                <a:lnTo>
                  <a:pt x="905637" y="2452992"/>
                </a:lnTo>
                <a:lnTo>
                  <a:pt x="942098" y="2477643"/>
                </a:lnTo>
                <a:lnTo>
                  <a:pt x="975029" y="2506637"/>
                </a:lnTo>
                <a:lnTo>
                  <a:pt x="1004011" y="2539555"/>
                </a:lnTo>
                <a:lnTo>
                  <a:pt x="1028661" y="2576017"/>
                </a:lnTo>
                <a:lnTo>
                  <a:pt x="1048537" y="2615577"/>
                </a:lnTo>
                <a:lnTo>
                  <a:pt x="1063256" y="2657856"/>
                </a:lnTo>
                <a:lnTo>
                  <a:pt x="1072388" y="2702407"/>
                </a:lnTo>
                <a:lnTo>
                  <a:pt x="1075524" y="2748851"/>
                </a:lnTo>
                <a:lnTo>
                  <a:pt x="1075347" y="2759595"/>
                </a:lnTo>
                <a:lnTo>
                  <a:pt x="1074851" y="2770365"/>
                </a:lnTo>
                <a:lnTo>
                  <a:pt x="1074039" y="2781122"/>
                </a:lnTo>
                <a:lnTo>
                  <a:pt x="1071867" y="2800172"/>
                </a:lnTo>
                <a:lnTo>
                  <a:pt x="1074153" y="2808389"/>
                </a:lnTo>
                <a:lnTo>
                  <a:pt x="1084478" y="2821597"/>
                </a:lnTo>
                <a:lnTo>
                  <a:pt x="1091920" y="2825775"/>
                </a:lnTo>
                <a:lnTo>
                  <a:pt x="1100455" y="2826816"/>
                </a:lnTo>
                <a:lnTo>
                  <a:pt x="1104569" y="2827096"/>
                </a:lnTo>
                <a:lnTo>
                  <a:pt x="1115656" y="2825000"/>
                </a:lnTo>
                <a:lnTo>
                  <a:pt x="1136586" y="2786748"/>
                </a:lnTo>
                <a:lnTo>
                  <a:pt x="1138161" y="2761424"/>
                </a:lnTo>
                <a:lnTo>
                  <a:pt x="1138351" y="2748851"/>
                </a:lnTo>
                <a:close/>
              </a:path>
              <a:path w="10837544" h="5727065">
                <a:moveTo>
                  <a:pt x="1465567" y="2879369"/>
                </a:moveTo>
                <a:lnTo>
                  <a:pt x="1463344" y="2870543"/>
                </a:lnTo>
                <a:lnTo>
                  <a:pt x="1458671" y="2862732"/>
                </a:lnTo>
                <a:lnTo>
                  <a:pt x="1451800" y="2856484"/>
                </a:lnTo>
                <a:lnTo>
                  <a:pt x="1352550" y="2789986"/>
                </a:lnTo>
                <a:lnTo>
                  <a:pt x="1349984" y="2784856"/>
                </a:lnTo>
                <a:lnTo>
                  <a:pt x="1350873" y="2762808"/>
                </a:lnTo>
                <a:lnTo>
                  <a:pt x="1351038" y="2747276"/>
                </a:lnTo>
                <a:lnTo>
                  <a:pt x="1350759" y="2730779"/>
                </a:lnTo>
                <a:lnTo>
                  <a:pt x="1349756" y="2709608"/>
                </a:lnTo>
                <a:lnTo>
                  <a:pt x="1352296" y="2704427"/>
                </a:lnTo>
                <a:lnTo>
                  <a:pt x="1451152" y="2637485"/>
                </a:lnTo>
                <a:lnTo>
                  <a:pt x="1457998" y="2631224"/>
                </a:lnTo>
                <a:lnTo>
                  <a:pt x="1462620" y="2623413"/>
                </a:lnTo>
                <a:lnTo>
                  <a:pt x="1464805" y="2614599"/>
                </a:lnTo>
                <a:lnTo>
                  <a:pt x="1464335" y="2605316"/>
                </a:lnTo>
                <a:lnTo>
                  <a:pt x="1454404" y="2562682"/>
                </a:lnTo>
                <a:lnTo>
                  <a:pt x="1441818" y="2520619"/>
                </a:lnTo>
                <a:lnTo>
                  <a:pt x="1426616" y="2479243"/>
                </a:lnTo>
                <a:lnTo>
                  <a:pt x="1408849" y="2438717"/>
                </a:lnTo>
                <a:lnTo>
                  <a:pt x="1380451" y="2420810"/>
                </a:lnTo>
                <a:lnTo>
                  <a:pt x="1263586" y="2424277"/>
                </a:lnTo>
                <a:lnTo>
                  <a:pt x="1258468" y="2424277"/>
                </a:lnTo>
                <a:lnTo>
                  <a:pt x="1253667" y="2421712"/>
                </a:lnTo>
                <a:lnTo>
                  <a:pt x="1241577" y="2403945"/>
                </a:lnTo>
                <a:lnTo>
                  <a:pt x="1231950" y="2390660"/>
                </a:lnTo>
                <a:lnTo>
                  <a:pt x="1221968" y="2377630"/>
                </a:lnTo>
                <a:lnTo>
                  <a:pt x="1208201" y="2360701"/>
                </a:lnTo>
                <a:lnTo>
                  <a:pt x="1207211" y="2355011"/>
                </a:lnTo>
                <a:lnTo>
                  <a:pt x="1247025" y="2244115"/>
                </a:lnTo>
                <a:lnTo>
                  <a:pt x="1248854" y="2234958"/>
                </a:lnTo>
                <a:lnTo>
                  <a:pt x="1247965" y="2225878"/>
                </a:lnTo>
                <a:lnTo>
                  <a:pt x="1204861" y="2181453"/>
                </a:lnTo>
                <a:lnTo>
                  <a:pt x="1169479" y="2154707"/>
                </a:lnTo>
                <a:lnTo>
                  <a:pt x="1132547" y="2130069"/>
                </a:lnTo>
                <a:lnTo>
                  <a:pt x="1094181" y="2107628"/>
                </a:lnTo>
                <a:lnTo>
                  <a:pt x="1084300" y="2103742"/>
                </a:lnTo>
                <a:lnTo>
                  <a:pt x="1072172" y="2103742"/>
                </a:lnTo>
                <a:lnTo>
                  <a:pt x="1065669" y="2105964"/>
                </a:lnTo>
                <a:lnTo>
                  <a:pt x="966076" y="2181618"/>
                </a:lnTo>
                <a:lnTo>
                  <a:pt x="962812" y="2182672"/>
                </a:lnTo>
                <a:lnTo>
                  <a:pt x="957681" y="2182672"/>
                </a:lnTo>
                <a:lnTo>
                  <a:pt x="955852" y="2182368"/>
                </a:lnTo>
                <a:lnTo>
                  <a:pt x="938352" y="2176005"/>
                </a:lnTo>
                <a:lnTo>
                  <a:pt x="922375" y="2170709"/>
                </a:lnTo>
                <a:lnTo>
                  <a:pt x="906221" y="2165820"/>
                </a:lnTo>
                <a:lnTo>
                  <a:pt x="884758" y="2160016"/>
                </a:lnTo>
                <a:lnTo>
                  <a:pt x="880656" y="2156079"/>
                </a:lnTo>
                <a:lnTo>
                  <a:pt x="846391" y="2043201"/>
                </a:lnTo>
                <a:lnTo>
                  <a:pt x="797788" y="2018766"/>
                </a:lnTo>
                <a:lnTo>
                  <a:pt x="758190" y="2016175"/>
                </a:lnTo>
                <a:lnTo>
                  <a:pt x="739660" y="2015871"/>
                </a:lnTo>
                <a:lnTo>
                  <a:pt x="708901" y="2016340"/>
                </a:lnTo>
                <a:lnTo>
                  <a:pt x="664260" y="2019185"/>
                </a:lnTo>
                <a:lnTo>
                  <a:pt x="625170" y="2028799"/>
                </a:lnTo>
                <a:lnTo>
                  <a:pt x="581799" y="2156917"/>
                </a:lnTo>
                <a:lnTo>
                  <a:pt x="577697" y="2160892"/>
                </a:lnTo>
                <a:lnTo>
                  <a:pt x="556374" y="2166747"/>
                </a:lnTo>
                <a:lnTo>
                  <a:pt x="540270" y="2171700"/>
                </a:lnTo>
                <a:lnTo>
                  <a:pt x="524256" y="2177097"/>
                </a:lnTo>
                <a:lnTo>
                  <a:pt x="506628" y="2183574"/>
                </a:lnTo>
                <a:lnTo>
                  <a:pt x="504774" y="2183917"/>
                </a:lnTo>
                <a:lnTo>
                  <a:pt x="499656" y="2183917"/>
                </a:lnTo>
                <a:lnTo>
                  <a:pt x="496404" y="2182863"/>
                </a:lnTo>
                <a:lnTo>
                  <a:pt x="396494" y="2107819"/>
                </a:lnTo>
                <a:lnTo>
                  <a:pt x="389940" y="2105634"/>
                </a:lnTo>
                <a:lnTo>
                  <a:pt x="377837" y="2105634"/>
                </a:lnTo>
                <a:lnTo>
                  <a:pt x="372618" y="2106980"/>
                </a:lnTo>
                <a:lnTo>
                  <a:pt x="329844" y="2132152"/>
                </a:lnTo>
                <a:lnTo>
                  <a:pt x="293090" y="2156942"/>
                </a:lnTo>
                <a:lnTo>
                  <a:pt x="257835" y="2183917"/>
                </a:lnTo>
                <a:lnTo>
                  <a:pt x="224167" y="2212975"/>
                </a:lnTo>
                <a:lnTo>
                  <a:pt x="213995" y="2237740"/>
                </a:lnTo>
                <a:lnTo>
                  <a:pt x="215874" y="2246909"/>
                </a:lnTo>
                <a:lnTo>
                  <a:pt x="256374" y="2357513"/>
                </a:lnTo>
                <a:lnTo>
                  <a:pt x="255409" y="2363203"/>
                </a:lnTo>
                <a:lnTo>
                  <a:pt x="241655" y="2380335"/>
                </a:lnTo>
                <a:lnTo>
                  <a:pt x="231724" y="2393467"/>
                </a:lnTo>
                <a:lnTo>
                  <a:pt x="222211" y="2406764"/>
                </a:lnTo>
                <a:lnTo>
                  <a:pt x="210312" y="2424506"/>
                </a:lnTo>
                <a:lnTo>
                  <a:pt x="205486" y="2427109"/>
                </a:lnTo>
                <a:lnTo>
                  <a:pt x="200317" y="2427109"/>
                </a:lnTo>
                <a:lnTo>
                  <a:pt x="85458" y="2424303"/>
                </a:lnTo>
                <a:lnTo>
                  <a:pt x="78422" y="2425585"/>
                </a:lnTo>
                <a:lnTo>
                  <a:pt x="37744" y="2482799"/>
                </a:lnTo>
                <a:lnTo>
                  <a:pt x="22758" y="2524150"/>
                </a:lnTo>
                <a:lnTo>
                  <a:pt x="10299" y="2566276"/>
                </a:lnTo>
                <a:lnTo>
                  <a:pt x="444" y="2609050"/>
                </a:lnTo>
                <a:lnTo>
                  <a:pt x="0" y="2618371"/>
                </a:lnTo>
                <a:lnTo>
                  <a:pt x="2235" y="2627211"/>
                </a:lnTo>
                <a:lnTo>
                  <a:pt x="6921" y="2635034"/>
                </a:lnTo>
                <a:lnTo>
                  <a:pt x="13830" y="2641282"/>
                </a:lnTo>
                <a:lnTo>
                  <a:pt x="113169" y="2707678"/>
                </a:lnTo>
                <a:lnTo>
                  <a:pt x="115747" y="2712821"/>
                </a:lnTo>
                <a:lnTo>
                  <a:pt x="115125" y="2726321"/>
                </a:lnTo>
                <a:lnTo>
                  <a:pt x="114757" y="2742488"/>
                </a:lnTo>
                <a:lnTo>
                  <a:pt x="114998" y="2766758"/>
                </a:lnTo>
                <a:lnTo>
                  <a:pt x="115963" y="2788221"/>
                </a:lnTo>
                <a:lnTo>
                  <a:pt x="113411" y="2793365"/>
                </a:lnTo>
                <a:lnTo>
                  <a:pt x="14465" y="2860306"/>
                </a:lnTo>
                <a:lnTo>
                  <a:pt x="7594" y="2866618"/>
                </a:lnTo>
                <a:lnTo>
                  <a:pt x="2959" y="2874454"/>
                </a:lnTo>
                <a:lnTo>
                  <a:pt x="787" y="2883293"/>
                </a:lnTo>
                <a:lnTo>
                  <a:pt x="1295" y="2892590"/>
                </a:lnTo>
                <a:lnTo>
                  <a:pt x="11341" y="2935274"/>
                </a:lnTo>
                <a:lnTo>
                  <a:pt x="23990" y="2977350"/>
                </a:lnTo>
                <a:lnTo>
                  <a:pt x="39192" y="3018637"/>
                </a:lnTo>
                <a:lnTo>
                  <a:pt x="56908" y="3059011"/>
                </a:lnTo>
                <a:lnTo>
                  <a:pt x="86258" y="3076968"/>
                </a:lnTo>
                <a:lnTo>
                  <a:pt x="202196" y="3073489"/>
                </a:lnTo>
                <a:lnTo>
                  <a:pt x="207340" y="3073489"/>
                </a:lnTo>
                <a:lnTo>
                  <a:pt x="212128" y="3076067"/>
                </a:lnTo>
                <a:lnTo>
                  <a:pt x="224167" y="3093821"/>
                </a:lnTo>
                <a:lnTo>
                  <a:pt x="233768" y="3107067"/>
                </a:lnTo>
                <a:lnTo>
                  <a:pt x="243738" y="3120085"/>
                </a:lnTo>
                <a:lnTo>
                  <a:pt x="257568" y="3136989"/>
                </a:lnTo>
                <a:lnTo>
                  <a:pt x="258572" y="3142716"/>
                </a:lnTo>
                <a:lnTo>
                  <a:pt x="218681" y="3253600"/>
                </a:lnTo>
                <a:lnTo>
                  <a:pt x="216865" y="3262757"/>
                </a:lnTo>
                <a:lnTo>
                  <a:pt x="217766" y="3271837"/>
                </a:lnTo>
                <a:lnTo>
                  <a:pt x="260972" y="3316376"/>
                </a:lnTo>
                <a:lnTo>
                  <a:pt x="296379" y="3343148"/>
                </a:lnTo>
                <a:lnTo>
                  <a:pt x="333248" y="3367722"/>
                </a:lnTo>
                <a:lnTo>
                  <a:pt x="371449" y="3390023"/>
                </a:lnTo>
                <a:lnTo>
                  <a:pt x="381292" y="3393859"/>
                </a:lnTo>
                <a:lnTo>
                  <a:pt x="393433" y="3393859"/>
                </a:lnTo>
                <a:lnTo>
                  <a:pt x="399986" y="3391649"/>
                </a:lnTo>
                <a:lnTo>
                  <a:pt x="499554" y="3316059"/>
                </a:lnTo>
                <a:lnTo>
                  <a:pt x="502818" y="3314992"/>
                </a:lnTo>
                <a:lnTo>
                  <a:pt x="507949" y="3314992"/>
                </a:lnTo>
                <a:lnTo>
                  <a:pt x="509778" y="3315322"/>
                </a:lnTo>
                <a:lnTo>
                  <a:pt x="527558" y="3321774"/>
                </a:lnTo>
                <a:lnTo>
                  <a:pt x="543648" y="3327095"/>
                </a:lnTo>
                <a:lnTo>
                  <a:pt x="559739" y="3331946"/>
                </a:lnTo>
                <a:lnTo>
                  <a:pt x="580961" y="3337649"/>
                </a:lnTo>
                <a:lnTo>
                  <a:pt x="585076" y="3341598"/>
                </a:lnTo>
                <a:lnTo>
                  <a:pt x="619290" y="3454514"/>
                </a:lnTo>
                <a:lnTo>
                  <a:pt x="668121" y="3478885"/>
                </a:lnTo>
                <a:lnTo>
                  <a:pt x="711390" y="3481463"/>
                </a:lnTo>
                <a:lnTo>
                  <a:pt x="732586" y="3481794"/>
                </a:lnTo>
                <a:lnTo>
                  <a:pt x="755192" y="3481413"/>
                </a:lnTo>
                <a:lnTo>
                  <a:pt x="800709" y="3478606"/>
                </a:lnTo>
                <a:lnTo>
                  <a:pt x="840435" y="3468967"/>
                </a:lnTo>
                <a:lnTo>
                  <a:pt x="876515" y="3365754"/>
                </a:lnTo>
                <a:lnTo>
                  <a:pt x="877620" y="3353333"/>
                </a:lnTo>
                <a:lnTo>
                  <a:pt x="874026" y="3341840"/>
                </a:lnTo>
                <a:lnTo>
                  <a:pt x="866406" y="3332543"/>
                </a:lnTo>
                <a:lnTo>
                  <a:pt x="855497" y="3326688"/>
                </a:lnTo>
                <a:lnTo>
                  <a:pt x="852576" y="3325863"/>
                </a:lnTo>
                <a:lnTo>
                  <a:pt x="849579" y="3325444"/>
                </a:lnTo>
                <a:lnTo>
                  <a:pt x="846569" y="3325444"/>
                </a:lnTo>
                <a:lnTo>
                  <a:pt x="797166" y="3411994"/>
                </a:lnTo>
                <a:lnTo>
                  <a:pt x="791819" y="3416338"/>
                </a:lnTo>
                <a:lnTo>
                  <a:pt x="772845" y="3417747"/>
                </a:lnTo>
                <a:lnTo>
                  <a:pt x="760209" y="3418395"/>
                </a:lnTo>
                <a:lnTo>
                  <a:pt x="747471" y="3418802"/>
                </a:lnTo>
                <a:lnTo>
                  <a:pt x="734542" y="3418954"/>
                </a:lnTo>
                <a:lnTo>
                  <a:pt x="707428" y="3418408"/>
                </a:lnTo>
                <a:lnTo>
                  <a:pt x="695528" y="3417874"/>
                </a:lnTo>
                <a:lnTo>
                  <a:pt x="677570" y="3416668"/>
                </a:lnTo>
                <a:lnTo>
                  <a:pt x="672172" y="3412350"/>
                </a:lnTo>
                <a:lnTo>
                  <a:pt x="638949" y="3302673"/>
                </a:lnTo>
                <a:lnTo>
                  <a:pt x="635444" y="3295002"/>
                </a:lnTo>
                <a:lnTo>
                  <a:pt x="630123" y="3288639"/>
                </a:lnTo>
                <a:lnTo>
                  <a:pt x="623316" y="3283889"/>
                </a:lnTo>
                <a:lnTo>
                  <a:pt x="615353" y="3281057"/>
                </a:lnTo>
                <a:lnTo>
                  <a:pt x="588975" y="3274822"/>
                </a:lnTo>
                <a:lnTo>
                  <a:pt x="562762" y="3267240"/>
                </a:lnTo>
                <a:lnTo>
                  <a:pt x="536803" y="3258350"/>
                </a:lnTo>
                <a:lnTo>
                  <a:pt x="507276" y="3246501"/>
                </a:lnTo>
                <a:lnTo>
                  <a:pt x="503123" y="3245650"/>
                </a:lnTo>
                <a:lnTo>
                  <a:pt x="491998" y="3245650"/>
                </a:lnTo>
                <a:lnTo>
                  <a:pt x="485457" y="3247860"/>
                </a:lnTo>
                <a:lnTo>
                  <a:pt x="389458" y="3320758"/>
                </a:lnTo>
                <a:lnTo>
                  <a:pt x="386181" y="3321812"/>
                </a:lnTo>
                <a:lnTo>
                  <a:pt x="380161" y="3321812"/>
                </a:lnTo>
                <a:lnTo>
                  <a:pt x="377418" y="3321075"/>
                </a:lnTo>
                <a:lnTo>
                  <a:pt x="333095" y="3292119"/>
                </a:lnTo>
                <a:lnTo>
                  <a:pt x="288353" y="3257550"/>
                </a:lnTo>
                <a:lnTo>
                  <a:pt x="286486" y="3250730"/>
                </a:lnTo>
                <a:lnTo>
                  <a:pt x="325158" y="3143237"/>
                </a:lnTo>
                <a:lnTo>
                  <a:pt x="326923" y="3134804"/>
                </a:lnTo>
                <a:lnTo>
                  <a:pt x="326390" y="3126384"/>
                </a:lnTo>
                <a:lnTo>
                  <a:pt x="323646" y="3118421"/>
                </a:lnTo>
                <a:lnTo>
                  <a:pt x="318757" y="3111360"/>
                </a:lnTo>
                <a:lnTo>
                  <a:pt x="301117" y="3091142"/>
                </a:lnTo>
                <a:lnTo>
                  <a:pt x="284480" y="3069983"/>
                </a:lnTo>
                <a:lnTo>
                  <a:pt x="268884" y="3047962"/>
                </a:lnTo>
                <a:lnTo>
                  <a:pt x="254406" y="3025152"/>
                </a:lnTo>
                <a:lnTo>
                  <a:pt x="249212" y="3018485"/>
                </a:lnTo>
                <a:lnTo>
                  <a:pt x="242836" y="3013710"/>
                </a:lnTo>
                <a:lnTo>
                  <a:pt x="235254" y="3010827"/>
                </a:lnTo>
                <a:lnTo>
                  <a:pt x="226491" y="3009862"/>
                </a:lnTo>
                <a:lnTo>
                  <a:pt x="115176" y="3013202"/>
                </a:lnTo>
                <a:lnTo>
                  <a:pt x="109016" y="3013202"/>
                </a:lnTo>
                <a:lnTo>
                  <a:pt x="83718" y="2957830"/>
                </a:lnTo>
                <a:lnTo>
                  <a:pt x="68287" y="2904629"/>
                </a:lnTo>
                <a:lnTo>
                  <a:pt x="70802" y="2898025"/>
                </a:lnTo>
                <a:lnTo>
                  <a:pt x="166776" y="2833116"/>
                </a:lnTo>
                <a:lnTo>
                  <a:pt x="173126" y="2827401"/>
                </a:lnTo>
                <a:lnTo>
                  <a:pt x="177647" y="2820339"/>
                </a:lnTo>
                <a:lnTo>
                  <a:pt x="180124" y="2812338"/>
                </a:lnTo>
                <a:lnTo>
                  <a:pt x="180378" y="2803791"/>
                </a:lnTo>
                <a:lnTo>
                  <a:pt x="179184" y="2790558"/>
                </a:lnTo>
                <a:lnTo>
                  <a:pt x="178308" y="2777223"/>
                </a:lnTo>
                <a:lnTo>
                  <a:pt x="177761" y="2763824"/>
                </a:lnTo>
                <a:lnTo>
                  <a:pt x="177571" y="2750413"/>
                </a:lnTo>
                <a:lnTo>
                  <a:pt x="177698" y="2736596"/>
                </a:lnTo>
                <a:lnTo>
                  <a:pt x="178155" y="2723134"/>
                </a:lnTo>
                <a:lnTo>
                  <a:pt x="178968" y="2709926"/>
                </a:lnTo>
                <a:lnTo>
                  <a:pt x="180111" y="2696857"/>
                </a:lnTo>
                <a:lnTo>
                  <a:pt x="179806" y="2688310"/>
                </a:lnTo>
                <a:lnTo>
                  <a:pt x="177279" y="2680322"/>
                </a:lnTo>
                <a:lnTo>
                  <a:pt x="172707" y="2673299"/>
                </a:lnTo>
                <a:lnTo>
                  <a:pt x="166293" y="2667635"/>
                </a:lnTo>
                <a:lnTo>
                  <a:pt x="69989" y="2603246"/>
                </a:lnTo>
                <a:lnTo>
                  <a:pt x="67437" y="2596654"/>
                </a:lnTo>
                <a:lnTo>
                  <a:pt x="82588" y="2543340"/>
                </a:lnTo>
                <a:lnTo>
                  <a:pt x="101993" y="2491575"/>
                </a:lnTo>
                <a:lnTo>
                  <a:pt x="107594" y="2487841"/>
                </a:lnTo>
                <a:lnTo>
                  <a:pt x="113931" y="2487841"/>
                </a:lnTo>
                <a:lnTo>
                  <a:pt x="225894" y="2490597"/>
                </a:lnTo>
                <a:lnTo>
                  <a:pt x="233857" y="2489479"/>
                </a:lnTo>
                <a:lnTo>
                  <a:pt x="241350" y="2486342"/>
                </a:lnTo>
                <a:lnTo>
                  <a:pt x="247853" y="2481478"/>
                </a:lnTo>
                <a:lnTo>
                  <a:pt x="252869" y="2475179"/>
                </a:lnTo>
                <a:lnTo>
                  <a:pt x="267119" y="2452471"/>
                </a:lnTo>
                <a:lnTo>
                  <a:pt x="282562" y="2430386"/>
                </a:lnTo>
                <a:lnTo>
                  <a:pt x="299148" y="2408974"/>
                </a:lnTo>
                <a:lnTo>
                  <a:pt x="316826" y="2388336"/>
                </a:lnTo>
                <a:lnTo>
                  <a:pt x="321627" y="2381262"/>
                </a:lnTo>
                <a:lnTo>
                  <a:pt x="324307" y="2373325"/>
                </a:lnTo>
                <a:lnTo>
                  <a:pt x="324777" y="2364930"/>
                </a:lnTo>
                <a:lnTo>
                  <a:pt x="322948" y="2356561"/>
                </a:lnTo>
                <a:lnTo>
                  <a:pt x="283692" y="2249360"/>
                </a:lnTo>
                <a:lnTo>
                  <a:pt x="285521" y="2242540"/>
                </a:lnTo>
                <a:lnTo>
                  <a:pt x="330136" y="2207691"/>
                </a:lnTo>
                <a:lnTo>
                  <a:pt x="374307" y="2178481"/>
                </a:lnTo>
                <a:lnTo>
                  <a:pt x="377075" y="2177732"/>
                </a:lnTo>
                <a:lnTo>
                  <a:pt x="383095" y="2177732"/>
                </a:lnTo>
                <a:lnTo>
                  <a:pt x="386346" y="2178774"/>
                </a:lnTo>
                <a:lnTo>
                  <a:pt x="482536" y="2251049"/>
                </a:lnTo>
                <a:lnTo>
                  <a:pt x="489254" y="2253297"/>
                </a:lnTo>
                <a:lnTo>
                  <a:pt x="500303" y="2253297"/>
                </a:lnTo>
                <a:lnTo>
                  <a:pt x="504469" y="2252421"/>
                </a:lnTo>
                <a:lnTo>
                  <a:pt x="508457" y="2250681"/>
                </a:lnTo>
                <a:lnTo>
                  <a:pt x="534009" y="2240394"/>
                </a:lnTo>
                <a:lnTo>
                  <a:pt x="559917" y="2231377"/>
                </a:lnTo>
                <a:lnTo>
                  <a:pt x="586079" y="2223668"/>
                </a:lnTo>
                <a:lnTo>
                  <a:pt x="612406" y="2217280"/>
                </a:lnTo>
                <a:lnTo>
                  <a:pt x="620356" y="2214372"/>
                </a:lnTo>
                <a:lnTo>
                  <a:pt x="627138" y="2209571"/>
                </a:lnTo>
                <a:lnTo>
                  <a:pt x="632434" y="2203170"/>
                </a:lnTo>
                <a:lnTo>
                  <a:pt x="635901" y="2195487"/>
                </a:lnTo>
                <a:lnTo>
                  <a:pt x="668451" y="2085721"/>
                </a:lnTo>
                <a:lnTo>
                  <a:pt x="673823" y="2081364"/>
                </a:lnTo>
                <a:lnTo>
                  <a:pt x="692924" y="2079980"/>
                </a:lnTo>
                <a:lnTo>
                  <a:pt x="705700" y="2079332"/>
                </a:lnTo>
                <a:lnTo>
                  <a:pt x="718502" y="2078926"/>
                </a:lnTo>
                <a:lnTo>
                  <a:pt x="731291" y="2078761"/>
                </a:lnTo>
                <a:lnTo>
                  <a:pt x="770267" y="2079891"/>
                </a:lnTo>
                <a:lnTo>
                  <a:pt x="788111" y="2081060"/>
                </a:lnTo>
                <a:lnTo>
                  <a:pt x="793508" y="2085365"/>
                </a:lnTo>
                <a:lnTo>
                  <a:pt x="826770" y="2194979"/>
                </a:lnTo>
                <a:lnTo>
                  <a:pt x="830275" y="2202650"/>
                </a:lnTo>
                <a:lnTo>
                  <a:pt x="835583" y="2209000"/>
                </a:lnTo>
                <a:lnTo>
                  <a:pt x="842391" y="2213762"/>
                </a:lnTo>
                <a:lnTo>
                  <a:pt x="850341" y="2216607"/>
                </a:lnTo>
                <a:lnTo>
                  <a:pt x="876757" y="2222893"/>
                </a:lnTo>
                <a:lnTo>
                  <a:pt x="902970" y="2230475"/>
                </a:lnTo>
                <a:lnTo>
                  <a:pt x="928865" y="2239340"/>
                </a:lnTo>
                <a:lnTo>
                  <a:pt x="958291" y="2251113"/>
                </a:lnTo>
                <a:lnTo>
                  <a:pt x="962431" y="2251951"/>
                </a:lnTo>
                <a:lnTo>
                  <a:pt x="973556" y="2251951"/>
                </a:lnTo>
                <a:lnTo>
                  <a:pt x="980300" y="2249690"/>
                </a:lnTo>
                <a:lnTo>
                  <a:pt x="1076172" y="2176919"/>
                </a:lnTo>
                <a:lnTo>
                  <a:pt x="1079449" y="2175865"/>
                </a:lnTo>
                <a:lnTo>
                  <a:pt x="1085481" y="2175865"/>
                </a:lnTo>
                <a:lnTo>
                  <a:pt x="1088224" y="2176602"/>
                </a:lnTo>
                <a:lnTo>
                  <a:pt x="1132624" y="2205609"/>
                </a:lnTo>
                <a:lnTo>
                  <a:pt x="1177366" y="2240178"/>
                </a:lnTo>
                <a:lnTo>
                  <a:pt x="1179233" y="2246985"/>
                </a:lnTo>
                <a:lnTo>
                  <a:pt x="1140663" y="2354427"/>
                </a:lnTo>
                <a:lnTo>
                  <a:pt x="1138885" y="2362784"/>
                </a:lnTo>
                <a:lnTo>
                  <a:pt x="1139393" y="2371153"/>
                </a:lnTo>
                <a:lnTo>
                  <a:pt x="1142111" y="2379091"/>
                </a:lnTo>
                <a:lnTo>
                  <a:pt x="1146937" y="2386152"/>
                </a:lnTo>
                <a:lnTo>
                  <a:pt x="1164805" y="2406840"/>
                </a:lnTo>
                <a:lnTo>
                  <a:pt x="1181544" y="2428189"/>
                </a:lnTo>
                <a:lnTo>
                  <a:pt x="1197089" y="2450147"/>
                </a:lnTo>
                <a:lnTo>
                  <a:pt x="1211376" y="2472639"/>
                </a:lnTo>
                <a:lnTo>
                  <a:pt x="1216456" y="2479421"/>
                </a:lnTo>
                <a:lnTo>
                  <a:pt x="1222463" y="2484196"/>
                </a:lnTo>
                <a:lnTo>
                  <a:pt x="1229525" y="2487003"/>
                </a:lnTo>
                <a:lnTo>
                  <a:pt x="1237754" y="2487930"/>
                </a:lnTo>
                <a:lnTo>
                  <a:pt x="1350543" y="2484564"/>
                </a:lnTo>
                <a:lnTo>
                  <a:pt x="1356715" y="2484564"/>
                </a:lnTo>
                <a:lnTo>
                  <a:pt x="1382014" y="2539974"/>
                </a:lnTo>
                <a:lnTo>
                  <a:pt x="1397330" y="2593162"/>
                </a:lnTo>
                <a:lnTo>
                  <a:pt x="1394828" y="2599740"/>
                </a:lnTo>
                <a:lnTo>
                  <a:pt x="1299057" y="2664599"/>
                </a:lnTo>
                <a:lnTo>
                  <a:pt x="1292733" y="2670276"/>
                </a:lnTo>
                <a:lnTo>
                  <a:pt x="1288211" y="2677274"/>
                </a:lnTo>
                <a:lnTo>
                  <a:pt x="1285709" y="2685224"/>
                </a:lnTo>
                <a:lnTo>
                  <a:pt x="1285379" y="2693695"/>
                </a:lnTo>
                <a:lnTo>
                  <a:pt x="1286598" y="2707563"/>
                </a:lnTo>
                <a:lnTo>
                  <a:pt x="1287475" y="2721064"/>
                </a:lnTo>
                <a:lnTo>
                  <a:pt x="1288008" y="2734297"/>
                </a:lnTo>
                <a:lnTo>
                  <a:pt x="1288211" y="2747365"/>
                </a:lnTo>
                <a:lnTo>
                  <a:pt x="1288084" y="2760421"/>
                </a:lnTo>
                <a:lnTo>
                  <a:pt x="1287614" y="2773654"/>
                </a:lnTo>
                <a:lnTo>
                  <a:pt x="1286814" y="2787142"/>
                </a:lnTo>
                <a:lnTo>
                  <a:pt x="1285684" y="2800985"/>
                </a:lnTo>
                <a:lnTo>
                  <a:pt x="1286052" y="2809481"/>
                </a:lnTo>
                <a:lnTo>
                  <a:pt x="1288605" y="2817431"/>
                </a:lnTo>
                <a:lnTo>
                  <a:pt x="1293152" y="2824429"/>
                </a:lnTo>
                <a:lnTo>
                  <a:pt x="1299489" y="2830055"/>
                </a:lnTo>
                <a:lnTo>
                  <a:pt x="1395641" y="2894482"/>
                </a:lnTo>
                <a:lnTo>
                  <a:pt x="1398193" y="2901048"/>
                </a:lnTo>
                <a:lnTo>
                  <a:pt x="1391310" y="2927591"/>
                </a:lnTo>
                <a:lnTo>
                  <a:pt x="1390383" y="2940037"/>
                </a:lnTo>
                <a:lnTo>
                  <a:pt x="1394180" y="2951480"/>
                </a:lnTo>
                <a:lnTo>
                  <a:pt x="1401978" y="2960674"/>
                </a:lnTo>
                <a:lnTo>
                  <a:pt x="1413065" y="2966364"/>
                </a:lnTo>
                <a:lnTo>
                  <a:pt x="1415910" y="2967164"/>
                </a:lnTo>
                <a:lnTo>
                  <a:pt x="1418805" y="2967558"/>
                </a:lnTo>
                <a:lnTo>
                  <a:pt x="1421688" y="2967558"/>
                </a:lnTo>
                <a:lnTo>
                  <a:pt x="1455483" y="2930982"/>
                </a:lnTo>
                <a:lnTo>
                  <a:pt x="1465148" y="2888691"/>
                </a:lnTo>
                <a:lnTo>
                  <a:pt x="1465567" y="2879369"/>
                </a:lnTo>
                <a:close/>
              </a:path>
              <a:path w="10837544" h="5727065">
                <a:moveTo>
                  <a:pt x="1465707" y="3450361"/>
                </a:moveTo>
                <a:lnTo>
                  <a:pt x="1463408" y="3438537"/>
                </a:lnTo>
                <a:lnTo>
                  <a:pt x="1456512" y="3428161"/>
                </a:lnTo>
                <a:lnTo>
                  <a:pt x="1371180" y="3342805"/>
                </a:lnTo>
                <a:lnTo>
                  <a:pt x="1353781" y="3325418"/>
                </a:lnTo>
                <a:lnTo>
                  <a:pt x="1326007" y="3297644"/>
                </a:lnTo>
                <a:lnTo>
                  <a:pt x="1325257" y="3289401"/>
                </a:lnTo>
                <a:lnTo>
                  <a:pt x="1329461" y="3283305"/>
                </a:lnTo>
                <a:lnTo>
                  <a:pt x="1347939" y="3251708"/>
                </a:lnTo>
                <a:lnTo>
                  <a:pt x="1361313" y="3218040"/>
                </a:lnTo>
                <a:lnTo>
                  <a:pt x="1369453" y="3182772"/>
                </a:lnTo>
                <a:lnTo>
                  <a:pt x="1372196" y="3146387"/>
                </a:lnTo>
                <a:lnTo>
                  <a:pt x="1367269" y="3097695"/>
                </a:lnTo>
                <a:lnTo>
                  <a:pt x="1353159" y="3052330"/>
                </a:lnTo>
                <a:lnTo>
                  <a:pt x="1330833" y="3011246"/>
                </a:lnTo>
                <a:lnTo>
                  <a:pt x="1309357" y="2985236"/>
                </a:lnTo>
                <a:lnTo>
                  <a:pt x="1309357" y="3146387"/>
                </a:lnTo>
                <a:lnTo>
                  <a:pt x="1302956" y="3193923"/>
                </a:lnTo>
                <a:lnTo>
                  <a:pt x="1284884" y="3236671"/>
                </a:lnTo>
                <a:lnTo>
                  <a:pt x="1256855" y="3272917"/>
                </a:lnTo>
                <a:lnTo>
                  <a:pt x="1220609" y="3300933"/>
                </a:lnTo>
                <a:lnTo>
                  <a:pt x="1177861" y="3319005"/>
                </a:lnTo>
                <a:lnTo>
                  <a:pt x="1130312" y="3325418"/>
                </a:lnTo>
                <a:lnTo>
                  <a:pt x="1082776" y="3319005"/>
                </a:lnTo>
                <a:lnTo>
                  <a:pt x="1040028" y="3300933"/>
                </a:lnTo>
                <a:lnTo>
                  <a:pt x="1003782" y="3272917"/>
                </a:lnTo>
                <a:lnTo>
                  <a:pt x="975753" y="3236671"/>
                </a:lnTo>
                <a:lnTo>
                  <a:pt x="957681" y="3193923"/>
                </a:lnTo>
                <a:lnTo>
                  <a:pt x="951280" y="3146387"/>
                </a:lnTo>
                <a:lnTo>
                  <a:pt x="957681" y="3098850"/>
                </a:lnTo>
                <a:lnTo>
                  <a:pt x="975753" y="3056090"/>
                </a:lnTo>
                <a:lnTo>
                  <a:pt x="1003782" y="3019844"/>
                </a:lnTo>
                <a:lnTo>
                  <a:pt x="1040028" y="2991828"/>
                </a:lnTo>
                <a:lnTo>
                  <a:pt x="1082776" y="2973755"/>
                </a:lnTo>
                <a:lnTo>
                  <a:pt x="1130312" y="2967342"/>
                </a:lnTo>
                <a:lnTo>
                  <a:pt x="1177861" y="2973755"/>
                </a:lnTo>
                <a:lnTo>
                  <a:pt x="1220609" y="2991828"/>
                </a:lnTo>
                <a:lnTo>
                  <a:pt x="1256855" y="3019844"/>
                </a:lnTo>
                <a:lnTo>
                  <a:pt x="1284884" y="3056090"/>
                </a:lnTo>
                <a:lnTo>
                  <a:pt x="1302956" y="3098850"/>
                </a:lnTo>
                <a:lnTo>
                  <a:pt x="1309357" y="3146387"/>
                </a:lnTo>
                <a:lnTo>
                  <a:pt x="1309357" y="2985236"/>
                </a:lnTo>
                <a:lnTo>
                  <a:pt x="1301267" y="2975432"/>
                </a:lnTo>
                <a:lnTo>
                  <a:pt x="1291463" y="2967342"/>
                </a:lnTo>
                <a:lnTo>
                  <a:pt x="1265453" y="2945879"/>
                </a:lnTo>
                <a:lnTo>
                  <a:pt x="1224381" y="2923552"/>
                </a:lnTo>
                <a:lnTo>
                  <a:pt x="1179004" y="2909430"/>
                </a:lnTo>
                <a:lnTo>
                  <a:pt x="1130312" y="2904502"/>
                </a:lnTo>
                <a:lnTo>
                  <a:pt x="1081633" y="2909430"/>
                </a:lnTo>
                <a:lnTo>
                  <a:pt x="1036256" y="2923552"/>
                </a:lnTo>
                <a:lnTo>
                  <a:pt x="995184" y="2945879"/>
                </a:lnTo>
                <a:lnTo>
                  <a:pt x="959370" y="2975432"/>
                </a:lnTo>
                <a:lnTo>
                  <a:pt x="929817" y="3011246"/>
                </a:lnTo>
                <a:lnTo>
                  <a:pt x="907491" y="3052330"/>
                </a:lnTo>
                <a:lnTo>
                  <a:pt x="893368" y="3097695"/>
                </a:lnTo>
                <a:lnTo>
                  <a:pt x="888453" y="3146387"/>
                </a:lnTo>
                <a:lnTo>
                  <a:pt x="893368" y="3195066"/>
                </a:lnTo>
                <a:lnTo>
                  <a:pt x="907491" y="3240443"/>
                </a:lnTo>
                <a:lnTo>
                  <a:pt x="929817" y="3281527"/>
                </a:lnTo>
                <a:lnTo>
                  <a:pt x="959370" y="3317329"/>
                </a:lnTo>
                <a:lnTo>
                  <a:pt x="995184" y="3346894"/>
                </a:lnTo>
                <a:lnTo>
                  <a:pt x="1036256" y="3369221"/>
                </a:lnTo>
                <a:lnTo>
                  <a:pt x="1081633" y="3383330"/>
                </a:lnTo>
                <a:lnTo>
                  <a:pt x="1130312" y="3388258"/>
                </a:lnTo>
                <a:lnTo>
                  <a:pt x="1166710" y="3385502"/>
                </a:lnTo>
                <a:lnTo>
                  <a:pt x="1201991" y="3377374"/>
                </a:lnTo>
                <a:lnTo>
                  <a:pt x="1235659" y="3363988"/>
                </a:lnTo>
                <a:lnTo>
                  <a:pt x="1267244" y="3345523"/>
                </a:lnTo>
                <a:lnTo>
                  <a:pt x="1269898" y="3343694"/>
                </a:lnTo>
                <a:lnTo>
                  <a:pt x="1272946" y="3342805"/>
                </a:lnTo>
                <a:lnTo>
                  <a:pt x="1279918" y="3342805"/>
                </a:lnTo>
                <a:lnTo>
                  <a:pt x="1283855" y="3344341"/>
                </a:lnTo>
                <a:lnTo>
                  <a:pt x="1418031" y="3478517"/>
                </a:lnTo>
                <a:lnTo>
                  <a:pt x="1425917" y="3481794"/>
                </a:lnTo>
                <a:lnTo>
                  <a:pt x="1442694" y="3481794"/>
                </a:lnTo>
                <a:lnTo>
                  <a:pt x="1450581" y="3478517"/>
                </a:lnTo>
                <a:lnTo>
                  <a:pt x="1456512" y="3472586"/>
                </a:lnTo>
                <a:lnTo>
                  <a:pt x="1463408" y="3462197"/>
                </a:lnTo>
                <a:lnTo>
                  <a:pt x="1465707" y="3450361"/>
                </a:lnTo>
                <a:close/>
              </a:path>
              <a:path w="10837544" h="5727065">
                <a:moveTo>
                  <a:pt x="9784893" y="4941290"/>
                </a:moveTo>
                <a:lnTo>
                  <a:pt x="9782251" y="4928197"/>
                </a:lnTo>
                <a:lnTo>
                  <a:pt x="9775025" y="4917503"/>
                </a:lnTo>
                <a:lnTo>
                  <a:pt x="9764319" y="4910277"/>
                </a:lnTo>
                <a:lnTo>
                  <a:pt x="9751238" y="4907623"/>
                </a:lnTo>
                <a:lnTo>
                  <a:pt x="9717583" y="4907623"/>
                </a:lnTo>
                <a:lnTo>
                  <a:pt x="9717583" y="4982311"/>
                </a:lnTo>
                <a:lnTo>
                  <a:pt x="9717583" y="5150790"/>
                </a:lnTo>
                <a:lnTo>
                  <a:pt x="9710204" y="5158156"/>
                </a:lnTo>
                <a:lnTo>
                  <a:pt x="9591840" y="5158156"/>
                </a:lnTo>
                <a:lnTo>
                  <a:pt x="9584474" y="5150790"/>
                </a:lnTo>
                <a:lnTo>
                  <a:pt x="9584474" y="4982311"/>
                </a:lnTo>
                <a:lnTo>
                  <a:pt x="9591840" y="4974958"/>
                </a:lnTo>
                <a:lnTo>
                  <a:pt x="9710204" y="4974958"/>
                </a:lnTo>
                <a:lnTo>
                  <a:pt x="9717583" y="4982311"/>
                </a:lnTo>
                <a:lnTo>
                  <a:pt x="9717583" y="4907623"/>
                </a:lnTo>
                <a:lnTo>
                  <a:pt x="9550806" y="4907623"/>
                </a:lnTo>
                <a:lnTo>
                  <a:pt x="9537725" y="4910277"/>
                </a:lnTo>
                <a:lnTo>
                  <a:pt x="9527032" y="4917503"/>
                </a:lnTo>
                <a:lnTo>
                  <a:pt x="9519806" y="4928197"/>
                </a:lnTo>
                <a:lnTo>
                  <a:pt x="9517164" y="4941290"/>
                </a:lnTo>
                <a:lnTo>
                  <a:pt x="9517164" y="5191823"/>
                </a:lnTo>
                <a:lnTo>
                  <a:pt x="9519806" y="5204904"/>
                </a:lnTo>
                <a:lnTo>
                  <a:pt x="9527032" y="5215610"/>
                </a:lnTo>
                <a:lnTo>
                  <a:pt x="9537725" y="5222824"/>
                </a:lnTo>
                <a:lnTo>
                  <a:pt x="9550806" y="5225478"/>
                </a:lnTo>
                <a:lnTo>
                  <a:pt x="9751238" y="5225478"/>
                </a:lnTo>
                <a:lnTo>
                  <a:pt x="9764319" y="5222824"/>
                </a:lnTo>
                <a:lnTo>
                  <a:pt x="9775025" y="5215610"/>
                </a:lnTo>
                <a:lnTo>
                  <a:pt x="9782251" y="5204904"/>
                </a:lnTo>
                <a:lnTo>
                  <a:pt x="9784893" y="5191823"/>
                </a:lnTo>
                <a:lnTo>
                  <a:pt x="9784893" y="5158156"/>
                </a:lnTo>
                <a:lnTo>
                  <a:pt x="9784893" y="4974958"/>
                </a:lnTo>
                <a:lnTo>
                  <a:pt x="9784893" y="4941290"/>
                </a:lnTo>
                <a:close/>
              </a:path>
              <a:path w="10837544" h="5727065">
                <a:moveTo>
                  <a:pt x="9784893" y="4551870"/>
                </a:moveTo>
                <a:lnTo>
                  <a:pt x="9782251" y="4538789"/>
                </a:lnTo>
                <a:lnTo>
                  <a:pt x="9775025" y="4528083"/>
                </a:lnTo>
                <a:lnTo>
                  <a:pt x="9764331" y="4520870"/>
                </a:lnTo>
                <a:lnTo>
                  <a:pt x="9751238" y="4518215"/>
                </a:lnTo>
                <a:lnTo>
                  <a:pt x="9500705" y="4518215"/>
                </a:lnTo>
                <a:lnTo>
                  <a:pt x="9487624" y="4520870"/>
                </a:lnTo>
                <a:lnTo>
                  <a:pt x="9476918" y="4528083"/>
                </a:lnTo>
                <a:lnTo>
                  <a:pt x="9469704" y="4538789"/>
                </a:lnTo>
                <a:lnTo>
                  <a:pt x="9467050" y="4551870"/>
                </a:lnTo>
                <a:lnTo>
                  <a:pt x="9469704" y="4564964"/>
                </a:lnTo>
                <a:lnTo>
                  <a:pt x="9476918" y="4575670"/>
                </a:lnTo>
                <a:lnTo>
                  <a:pt x="9487624" y="4582884"/>
                </a:lnTo>
                <a:lnTo>
                  <a:pt x="9500705" y="4585538"/>
                </a:lnTo>
                <a:lnTo>
                  <a:pt x="9751238" y="4585538"/>
                </a:lnTo>
                <a:lnTo>
                  <a:pt x="9764331" y="4582884"/>
                </a:lnTo>
                <a:lnTo>
                  <a:pt x="9775025" y="4575670"/>
                </a:lnTo>
                <a:lnTo>
                  <a:pt x="9782251" y="4564964"/>
                </a:lnTo>
                <a:lnTo>
                  <a:pt x="9784893" y="4551870"/>
                </a:lnTo>
                <a:close/>
              </a:path>
              <a:path w="10837544" h="5727065">
                <a:moveTo>
                  <a:pt x="9784893" y="785253"/>
                </a:moveTo>
                <a:lnTo>
                  <a:pt x="9782251" y="772172"/>
                </a:lnTo>
                <a:lnTo>
                  <a:pt x="9775025" y="761466"/>
                </a:lnTo>
                <a:lnTo>
                  <a:pt x="9764319" y="754240"/>
                </a:lnTo>
                <a:lnTo>
                  <a:pt x="9751238" y="751586"/>
                </a:lnTo>
                <a:lnTo>
                  <a:pt x="9717583" y="751586"/>
                </a:lnTo>
                <a:lnTo>
                  <a:pt x="9717583" y="826274"/>
                </a:lnTo>
                <a:lnTo>
                  <a:pt x="9717583" y="994752"/>
                </a:lnTo>
                <a:lnTo>
                  <a:pt x="9710204" y="1002131"/>
                </a:lnTo>
                <a:lnTo>
                  <a:pt x="9591840" y="1002131"/>
                </a:lnTo>
                <a:lnTo>
                  <a:pt x="9584474" y="994752"/>
                </a:lnTo>
                <a:lnTo>
                  <a:pt x="9584474" y="826274"/>
                </a:lnTo>
                <a:lnTo>
                  <a:pt x="9591840" y="818921"/>
                </a:lnTo>
                <a:lnTo>
                  <a:pt x="9710204" y="818921"/>
                </a:lnTo>
                <a:lnTo>
                  <a:pt x="9717583" y="826274"/>
                </a:lnTo>
                <a:lnTo>
                  <a:pt x="9717583" y="751586"/>
                </a:lnTo>
                <a:lnTo>
                  <a:pt x="9550806" y="751586"/>
                </a:lnTo>
                <a:lnTo>
                  <a:pt x="9537725" y="754240"/>
                </a:lnTo>
                <a:lnTo>
                  <a:pt x="9527032" y="761466"/>
                </a:lnTo>
                <a:lnTo>
                  <a:pt x="9519806" y="772172"/>
                </a:lnTo>
                <a:lnTo>
                  <a:pt x="9517164" y="785253"/>
                </a:lnTo>
                <a:lnTo>
                  <a:pt x="9517164" y="1035786"/>
                </a:lnTo>
                <a:lnTo>
                  <a:pt x="9519806" y="1048867"/>
                </a:lnTo>
                <a:lnTo>
                  <a:pt x="9527032" y="1059573"/>
                </a:lnTo>
                <a:lnTo>
                  <a:pt x="9537725" y="1066800"/>
                </a:lnTo>
                <a:lnTo>
                  <a:pt x="9550806" y="1069441"/>
                </a:lnTo>
                <a:lnTo>
                  <a:pt x="9751238" y="1069441"/>
                </a:lnTo>
                <a:lnTo>
                  <a:pt x="9764319" y="1066800"/>
                </a:lnTo>
                <a:lnTo>
                  <a:pt x="9775025" y="1059573"/>
                </a:lnTo>
                <a:lnTo>
                  <a:pt x="9782251" y="1048867"/>
                </a:lnTo>
                <a:lnTo>
                  <a:pt x="9784893" y="1035786"/>
                </a:lnTo>
                <a:lnTo>
                  <a:pt x="9784893" y="1002131"/>
                </a:lnTo>
                <a:lnTo>
                  <a:pt x="9784893" y="818921"/>
                </a:lnTo>
                <a:lnTo>
                  <a:pt x="9784893" y="785253"/>
                </a:lnTo>
                <a:close/>
              </a:path>
              <a:path w="10837544" h="5727065">
                <a:moveTo>
                  <a:pt x="9784893" y="395833"/>
                </a:moveTo>
                <a:lnTo>
                  <a:pt x="9782251" y="382752"/>
                </a:lnTo>
                <a:lnTo>
                  <a:pt x="9775025" y="372059"/>
                </a:lnTo>
                <a:lnTo>
                  <a:pt x="9764331" y="364832"/>
                </a:lnTo>
                <a:lnTo>
                  <a:pt x="9751238" y="362191"/>
                </a:lnTo>
                <a:lnTo>
                  <a:pt x="9500705" y="362191"/>
                </a:lnTo>
                <a:lnTo>
                  <a:pt x="9487624" y="364832"/>
                </a:lnTo>
                <a:lnTo>
                  <a:pt x="9476918" y="372059"/>
                </a:lnTo>
                <a:lnTo>
                  <a:pt x="9469704" y="382752"/>
                </a:lnTo>
                <a:lnTo>
                  <a:pt x="9467050" y="395833"/>
                </a:lnTo>
                <a:lnTo>
                  <a:pt x="9469704" y="408927"/>
                </a:lnTo>
                <a:lnTo>
                  <a:pt x="9476918" y="419633"/>
                </a:lnTo>
                <a:lnTo>
                  <a:pt x="9487624" y="426859"/>
                </a:lnTo>
                <a:lnTo>
                  <a:pt x="9500705" y="429501"/>
                </a:lnTo>
                <a:lnTo>
                  <a:pt x="9751238" y="429501"/>
                </a:lnTo>
                <a:lnTo>
                  <a:pt x="9764331" y="426859"/>
                </a:lnTo>
                <a:lnTo>
                  <a:pt x="9775025" y="419633"/>
                </a:lnTo>
                <a:lnTo>
                  <a:pt x="9782251" y="408927"/>
                </a:lnTo>
                <a:lnTo>
                  <a:pt x="9784893" y="395833"/>
                </a:lnTo>
                <a:close/>
              </a:path>
              <a:path w="10837544" h="5727065">
                <a:moveTo>
                  <a:pt x="10035426" y="4390123"/>
                </a:moveTo>
                <a:lnTo>
                  <a:pt x="10032771" y="4377029"/>
                </a:lnTo>
                <a:lnTo>
                  <a:pt x="10025558" y="4366336"/>
                </a:lnTo>
                <a:lnTo>
                  <a:pt x="10014852" y="4359110"/>
                </a:lnTo>
                <a:lnTo>
                  <a:pt x="10001771" y="4356468"/>
                </a:lnTo>
                <a:lnTo>
                  <a:pt x="9500705" y="4356468"/>
                </a:lnTo>
                <a:lnTo>
                  <a:pt x="9487624" y="4359110"/>
                </a:lnTo>
                <a:lnTo>
                  <a:pt x="9476918" y="4366336"/>
                </a:lnTo>
                <a:lnTo>
                  <a:pt x="9469704" y="4377029"/>
                </a:lnTo>
                <a:lnTo>
                  <a:pt x="9467050" y="4390123"/>
                </a:lnTo>
                <a:lnTo>
                  <a:pt x="9469704" y="4403204"/>
                </a:lnTo>
                <a:lnTo>
                  <a:pt x="9476918" y="4413910"/>
                </a:lnTo>
                <a:lnTo>
                  <a:pt x="9487624" y="4421136"/>
                </a:lnTo>
                <a:lnTo>
                  <a:pt x="9500705" y="4423778"/>
                </a:lnTo>
                <a:lnTo>
                  <a:pt x="10001771" y="4423778"/>
                </a:lnTo>
                <a:lnTo>
                  <a:pt x="10014852" y="4421136"/>
                </a:lnTo>
                <a:lnTo>
                  <a:pt x="10025558" y="4413910"/>
                </a:lnTo>
                <a:lnTo>
                  <a:pt x="10032771" y="4403204"/>
                </a:lnTo>
                <a:lnTo>
                  <a:pt x="10035426" y="4390123"/>
                </a:lnTo>
                <a:close/>
              </a:path>
              <a:path w="10837544" h="5727065">
                <a:moveTo>
                  <a:pt x="10035426" y="234086"/>
                </a:moveTo>
                <a:lnTo>
                  <a:pt x="10032771" y="220992"/>
                </a:lnTo>
                <a:lnTo>
                  <a:pt x="10025558" y="210299"/>
                </a:lnTo>
                <a:lnTo>
                  <a:pt x="10014852" y="203085"/>
                </a:lnTo>
                <a:lnTo>
                  <a:pt x="10001771" y="200431"/>
                </a:lnTo>
                <a:lnTo>
                  <a:pt x="9500705" y="200431"/>
                </a:lnTo>
                <a:lnTo>
                  <a:pt x="9487624" y="203085"/>
                </a:lnTo>
                <a:lnTo>
                  <a:pt x="9476918" y="210299"/>
                </a:lnTo>
                <a:lnTo>
                  <a:pt x="9469704" y="220992"/>
                </a:lnTo>
                <a:lnTo>
                  <a:pt x="9467050" y="234086"/>
                </a:lnTo>
                <a:lnTo>
                  <a:pt x="9469704" y="247167"/>
                </a:lnTo>
                <a:lnTo>
                  <a:pt x="9476918" y="257873"/>
                </a:lnTo>
                <a:lnTo>
                  <a:pt x="9487624" y="265099"/>
                </a:lnTo>
                <a:lnTo>
                  <a:pt x="9500705" y="267754"/>
                </a:lnTo>
                <a:lnTo>
                  <a:pt x="10001771" y="267754"/>
                </a:lnTo>
                <a:lnTo>
                  <a:pt x="10014852" y="265099"/>
                </a:lnTo>
                <a:lnTo>
                  <a:pt x="10025558" y="257873"/>
                </a:lnTo>
                <a:lnTo>
                  <a:pt x="10032771" y="247167"/>
                </a:lnTo>
                <a:lnTo>
                  <a:pt x="10035426" y="234086"/>
                </a:lnTo>
                <a:close/>
              </a:path>
              <a:path w="10837544" h="5727065">
                <a:moveTo>
                  <a:pt x="10185743" y="4690757"/>
                </a:moveTo>
                <a:lnTo>
                  <a:pt x="10183101" y="4677676"/>
                </a:lnTo>
                <a:lnTo>
                  <a:pt x="10175875" y="4666970"/>
                </a:lnTo>
                <a:lnTo>
                  <a:pt x="10165169" y="4659744"/>
                </a:lnTo>
                <a:lnTo>
                  <a:pt x="10152088" y="4657102"/>
                </a:lnTo>
                <a:lnTo>
                  <a:pt x="10118420" y="4657102"/>
                </a:lnTo>
                <a:lnTo>
                  <a:pt x="10118420" y="4731791"/>
                </a:lnTo>
                <a:lnTo>
                  <a:pt x="10118420" y="5150790"/>
                </a:lnTo>
                <a:lnTo>
                  <a:pt x="10111054" y="5158156"/>
                </a:lnTo>
                <a:lnTo>
                  <a:pt x="9992690" y="5158156"/>
                </a:lnTo>
                <a:lnTo>
                  <a:pt x="9985311" y="5150790"/>
                </a:lnTo>
                <a:lnTo>
                  <a:pt x="9985311" y="4731791"/>
                </a:lnTo>
                <a:lnTo>
                  <a:pt x="9992690" y="4724412"/>
                </a:lnTo>
                <a:lnTo>
                  <a:pt x="10111054" y="4724412"/>
                </a:lnTo>
                <a:lnTo>
                  <a:pt x="10118420" y="4731791"/>
                </a:lnTo>
                <a:lnTo>
                  <a:pt x="10118420" y="4657102"/>
                </a:lnTo>
                <a:lnTo>
                  <a:pt x="9951656" y="4657102"/>
                </a:lnTo>
                <a:lnTo>
                  <a:pt x="9938575" y="4659744"/>
                </a:lnTo>
                <a:lnTo>
                  <a:pt x="9927869" y="4666970"/>
                </a:lnTo>
                <a:lnTo>
                  <a:pt x="9920643" y="4677676"/>
                </a:lnTo>
                <a:lnTo>
                  <a:pt x="9918001" y="4690757"/>
                </a:lnTo>
                <a:lnTo>
                  <a:pt x="9918001" y="5191823"/>
                </a:lnTo>
                <a:lnTo>
                  <a:pt x="9920643" y="5204904"/>
                </a:lnTo>
                <a:lnTo>
                  <a:pt x="9927869" y="5215610"/>
                </a:lnTo>
                <a:lnTo>
                  <a:pt x="9938575" y="5222824"/>
                </a:lnTo>
                <a:lnTo>
                  <a:pt x="9951656" y="5225478"/>
                </a:lnTo>
                <a:lnTo>
                  <a:pt x="10152088" y="5225478"/>
                </a:lnTo>
                <a:lnTo>
                  <a:pt x="10165169" y="5222824"/>
                </a:lnTo>
                <a:lnTo>
                  <a:pt x="10175875" y="5215610"/>
                </a:lnTo>
                <a:lnTo>
                  <a:pt x="10183101" y="5204904"/>
                </a:lnTo>
                <a:lnTo>
                  <a:pt x="10185743" y="5191823"/>
                </a:lnTo>
                <a:lnTo>
                  <a:pt x="10185743" y="5158156"/>
                </a:lnTo>
                <a:lnTo>
                  <a:pt x="10185743" y="4724412"/>
                </a:lnTo>
                <a:lnTo>
                  <a:pt x="10185743" y="4690757"/>
                </a:lnTo>
                <a:close/>
              </a:path>
              <a:path w="10837544" h="5727065">
                <a:moveTo>
                  <a:pt x="10185743" y="534733"/>
                </a:moveTo>
                <a:lnTo>
                  <a:pt x="10183101" y="521639"/>
                </a:lnTo>
                <a:lnTo>
                  <a:pt x="10175875" y="510933"/>
                </a:lnTo>
                <a:lnTo>
                  <a:pt x="10165169" y="503720"/>
                </a:lnTo>
                <a:lnTo>
                  <a:pt x="10152088" y="501065"/>
                </a:lnTo>
                <a:lnTo>
                  <a:pt x="10118420" y="501065"/>
                </a:lnTo>
                <a:lnTo>
                  <a:pt x="10118420" y="575754"/>
                </a:lnTo>
                <a:lnTo>
                  <a:pt x="10118420" y="994752"/>
                </a:lnTo>
                <a:lnTo>
                  <a:pt x="10111054" y="1002131"/>
                </a:lnTo>
                <a:lnTo>
                  <a:pt x="9992690" y="1002131"/>
                </a:lnTo>
                <a:lnTo>
                  <a:pt x="9985311" y="994752"/>
                </a:lnTo>
                <a:lnTo>
                  <a:pt x="9985311" y="575754"/>
                </a:lnTo>
                <a:lnTo>
                  <a:pt x="9992690" y="568375"/>
                </a:lnTo>
                <a:lnTo>
                  <a:pt x="10111054" y="568375"/>
                </a:lnTo>
                <a:lnTo>
                  <a:pt x="10118420" y="575754"/>
                </a:lnTo>
                <a:lnTo>
                  <a:pt x="10118420" y="501065"/>
                </a:lnTo>
                <a:lnTo>
                  <a:pt x="9951656" y="501065"/>
                </a:lnTo>
                <a:lnTo>
                  <a:pt x="9938575" y="503720"/>
                </a:lnTo>
                <a:lnTo>
                  <a:pt x="9927869" y="510933"/>
                </a:lnTo>
                <a:lnTo>
                  <a:pt x="9920643" y="521639"/>
                </a:lnTo>
                <a:lnTo>
                  <a:pt x="9918001" y="534733"/>
                </a:lnTo>
                <a:lnTo>
                  <a:pt x="9918001" y="1035786"/>
                </a:lnTo>
                <a:lnTo>
                  <a:pt x="9920643" y="1048867"/>
                </a:lnTo>
                <a:lnTo>
                  <a:pt x="9927869" y="1059573"/>
                </a:lnTo>
                <a:lnTo>
                  <a:pt x="9938575" y="1066800"/>
                </a:lnTo>
                <a:lnTo>
                  <a:pt x="9951656" y="1069441"/>
                </a:lnTo>
                <a:lnTo>
                  <a:pt x="10152088" y="1069441"/>
                </a:lnTo>
                <a:lnTo>
                  <a:pt x="10165169" y="1066800"/>
                </a:lnTo>
                <a:lnTo>
                  <a:pt x="10175875" y="1059573"/>
                </a:lnTo>
                <a:lnTo>
                  <a:pt x="10183101" y="1048867"/>
                </a:lnTo>
                <a:lnTo>
                  <a:pt x="10185743" y="1035786"/>
                </a:lnTo>
                <a:lnTo>
                  <a:pt x="10185743" y="1002131"/>
                </a:lnTo>
                <a:lnTo>
                  <a:pt x="10185743" y="568375"/>
                </a:lnTo>
                <a:lnTo>
                  <a:pt x="10185743" y="534733"/>
                </a:lnTo>
                <a:close/>
              </a:path>
              <a:path w="10837544" h="5727065">
                <a:moveTo>
                  <a:pt x="10586593" y="4440225"/>
                </a:moveTo>
                <a:lnTo>
                  <a:pt x="10583951" y="4427144"/>
                </a:lnTo>
                <a:lnTo>
                  <a:pt x="10576725" y="4416437"/>
                </a:lnTo>
                <a:lnTo>
                  <a:pt x="10566019" y="4409224"/>
                </a:lnTo>
                <a:lnTo>
                  <a:pt x="10552938" y="4406570"/>
                </a:lnTo>
                <a:lnTo>
                  <a:pt x="10519270" y="4406570"/>
                </a:lnTo>
                <a:lnTo>
                  <a:pt x="10519270" y="4481246"/>
                </a:lnTo>
                <a:lnTo>
                  <a:pt x="10519270" y="5150790"/>
                </a:lnTo>
                <a:lnTo>
                  <a:pt x="10511904" y="5158156"/>
                </a:lnTo>
                <a:lnTo>
                  <a:pt x="10393540" y="5158156"/>
                </a:lnTo>
                <a:lnTo>
                  <a:pt x="10386162" y="5150790"/>
                </a:lnTo>
                <a:lnTo>
                  <a:pt x="10386162" y="4481246"/>
                </a:lnTo>
                <a:lnTo>
                  <a:pt x="10393540" y="4473892"/>
                </a:lnTo>
                <a:lnTo>
                  <a:pt x="10511904" y="4473892"/>
                </a:lnTo>
                <a:lnTo>
                  <a:pt x="10519270" y="4481246"/>
                </a:lnTo>
                <a:lnTo>
                  <a:pt x="10519270" y="4406570"/>
                </a:lnTo>
                <a:lnTo>
                  <a:pt x="10352507" y="4406570"/>
                </a:lnTo>
                <a:lnTo>
                  <a:pt x="10339426" y="4409224"/>
                </a:lnTo>
                <a:lnTo>
                  <a:pt x="10328719" y="4416437"/>
                </a:lnTo>
                <a:lnTo>
                  <a:pt x="10321493" y="4427144"/>
                </a:lnTo>
                <a:lnTo>
                  <a:pt x="10318852" y="4440225"/>
                </a:lnTo>
                <a:lnTo>
                  <a:pt x="10318852" y="5191823"/>
                </a:lnTo>
                <a:lnTo>
                  <a:pt x="10321493" y="5204904"/>
                </a:lnTo>
                <a:lnTo>
                  <a:pt x="10328719" y="5215610"/>
                </a:lnTo>
                <a:lnTo>
                  <a:pt x="10339426" y="5222824"/>
                </a:lnTo>
                <a:lnTo>
                  <a:pt x="10352507" y="5225478"/>
                </a:lnTo>
                <a:lnTo>
                  <a:pt x="10552938" y="5225478"/>
                </a:lnTo>
                <a:lnTo>
                  <a:pt x="10566019" y="5222824"/>
                </a:lnTo>
                <a:lnTo>
                  <a:pt x="10576725" y="5215610"/>
                </a:lnTo>
                <a:lnTo>
                  <a:pt x="10583951" y="5204904"/>
                </a:lnTo>
                <a:lnTo>
                  <a:pt x="10586593" y="5191823"/>
                </a:lnTo>
                <a:lnTo>
                  <a:pt x="10586593" y="5158156"/>
                </a:lnTo>
                <a:lnTo>
                  <a:pt x="10586593" y="4473892"/>
                </a:lnTo>
                <a:lnTo>
                  <a:pt x="10586593" y="4440225"/>
                </a:lnTo>
                <a:close/>
              </a:path>
              <a:path w="10837544" h="5727065">
                <a:moveTo>
                  <a:pt x="10586593" y="284187"/>
                </a:moveTo>
                <a:lnTo>
                  <a:pt x="10583951" y="271106"/>
                </a:lnTo>
                <a:lnTo>
                  <a:pt x="10576725" y="260400"/>
                </a:lnTo>
                <a:lnTo>
                  <a:pt x="10566019" y="253187"/>
                </a:lnTo>
                <a:lnTo>
                  <a:pt x="10552938" y="250532"/>
                </a:lnTo>
                <a:lnTo>
                  <a:pt x="10519270" y="250532"/>
                </a:lnTo>
                <a:lnTo>
                  <a:pt x="10519270" y="325221"/>
                </a:lnTo>
                <a:lnTo>
                  <a:pt x="10519270" y="994752"/>
                </a:lnTo>
                <a:lnTo>
                  <a:pt x="10511904" y="1002131"/>
                </a:lnTo>
                <a:lnTo>
                  <a:pt x="10393540" y="1002131"/>
                </a:lnTo>
                <a:lnTo>
                  <a:pt x="10386162" y="994752"/>
                </a:lnTo>
                <a:lnTo>
                  <a:pt x="10386162" y="325221"/>
                </a:lnTo>
                <a:lnTo>
                  <a:pt x="10393540" y="317855"/>
                </a:lnTo>
                <a:lnTo>
                  <a:pt x="10511904" y="317855"/>
                </a:lnTo>
                <a:lnTo>
                  <a:pt x="10519270" y="325221"/>
                </a:lnTo>
                <a:lnTo>
                  <a:pt x="10519270" y="250532"/>
                </a:lnTo>
                <a:lnTo>
                  <a:pt x="10352507" y="250532"/>
                </a:lnTo>
                <a:lnTo>
                  <a:pt x="10339426" y="253187"/>
                </a:lnTo>
                <a:lnTo>
                  <a:pt x="10328719" y="260400"/>
                </a:lnTo>
                <a:lnTo>
                  <a:pt x="10321493" y="271106"/>
                </a:lnTo>
                <a:lnTo>
                  <a:pt x="10318852" y="284187"/>
                </a:lnTo>
                <a:lnTo>
                  <a:pt x="10318852" y="1035786"/>
                </a:lnTo>
                <a:lnTo>
                  <a:pt x="10321493" y="1048867"/>
                </a:lnTo>
                <a:lnTo>
                  <a:pt x="10328719" y="1059573"/>
                </a:lnTo>
                <a:lnTo>
                  <a:pt x="10339426" y="1066800"/>
                </a:lnTo>
                <a:lnTo>
                  <a:pt x="10352507" y="1069441"/>
                </a:lnTo>
                <a:lnTo>
                  <a:pt x="10552938" y="1069441"/>
                </a:lnTo>
                <a:lnTo>
                  <a:pt x="10566019" y="1066800"/>
                </a:lnTo>
                <a:lnTo>
                  <a:pt x="10576725" y="1059573"/>
                </a:lnTo>
                <a:lnTo>
                  <a:pt x="10583951" y="1048867"/>
                </a:lnTo>
                <a:lnTo>
                  <a:pt x="10586593" y="1035786"/>
                </a:lnTo>
                <a:lnTo>
                  <a:pt x="10586593" y="1002131"/>
                </a:lnTo>
                <a:lnTo>
                  <a:pt x="10586593" y="317855"/>
                </a:lnTo>
                <a:lnTo>
                  <a:pt x="10586593" y="284187"/>
                </a:lnTo>
                <a:close/>
              </a:path>
              <a:path w="10837544" h="5727065">
                <a:moveTo>
                  <a:pt x="10837139" y="4276356"/>
                </a:moveTo>
                <a:lnTo>
                  <a:pt x="10827664" y="4229570"/>
                </a:lnTo>
                <a:lnTo>
                  <a:pt x="10823486" y="4223359"/>
                </a:lnTo>
                <a:lnTo>
                  <a:pt x="10801858" y="4191317"/>
                </a:lnTo>
                <a:lnTo>
                  <a:pt x="10769803" y="4169689"/>
                </a:lnTo>
                <a:lnTo>
                  <a:pt x="10769803" y="4276356"/>
                </a:lnTo>
                <a:lnTo>
                  <a:pt x="10769803" y="5305628"/>
                </a:lnTo>
                <a:lnTo>
                  <a:pt x="10765638" y="5326227"/>
                </a:lnTo>
                <a:lnTo>
                  <a:pt x="10754284" y="5343055"/>
                </a:lnTo>
                <a:lnTo>
                  <a:pt x="10737444" y="5354421"/>
                </a:lnTo>
                <a:lnTo>
                  <a:pt x="10716857" y="5358587"/>
                </a:lnTo>
                <a:lnTo>
                  <a:pt x="10259568" y="5358587"/>
                </a:lnTo>
                <a:lnTo>
                  <a:pt x="10259568" y="5640514"/>
                </a:lnTo>
                <a:lnTo>
                  <a:pt x="10259301" y="5646559"/>
                </a:lnTo>
                <a:lnTo>
                  <a:pt x="10253307" y="5656262"/>
                </a:lnTo>
                <a:lnTo>
                  <a:pt x="10248024" y="5659209"/>
                </a:lnTo>
                <a:lnTo>
                  <a:pt x="9855733" y="5659209"/>
                </a:lnTo>
                <a:lnTo>
                  <a:pt x="9850437" y="5656262"/>
                </a:lnTo>
                <a:lnTo>
                  <a:pt x="9844443" y="5646559"/>
                </a:lnTo>
                <a:lnTo>
                  <a:pt x="9844176" y="5640514"/>
                </a:lnTo>
                <a:lnTo>
                  <a:pt x="9846729" y="5635409"/>
                </a:lnTo>
                <a:lnTo>
                  <a:pt x="9863468" y="5594655"/>
                </a:lnTo>
                <a:lnTo>
                  <a:pt x="9875469" y="5548769"/>
                </a:lnTo>
                <a:lnTo>
                  <a:pt x="9882695" y="5497957"/>
                </a:lnTo>
                <a:lnTo>
                  <a:pt x="9885108" y="5442356"/>
                </a:lnTo>
                <a:lnTo>
                  <a:pt x="9885108" y="5433276"/>
                </a:lnTo>
                <a:lnTo>
                  <a:pt x="9892474" y="5425897"/>
                </a:lnTo>
                <a:lnTo>
                  <a:pt x="10211283" y="5425897"/>
                </a:lnTo>
                <a:lnTo>
                  <a:pt x="10218636" y="5433276"/>
                </a:lnTo>
                <a:lnTo>
                  <a:pt x="10218636" y="5442356"/>
                </a:lnTo>
                <a:lnTo>
                  <a:pt x="10221049" y="5497957"/>
                </a:lnTo>
                <a:lnTo>
                  <a:pt x="10228275" y="5548769"/>
                </a:lnTo>
                <a:lnTo>
                  <a:pt x="10240277" y="5594655"/>
                </a:lnTo>
                <a:lnTo>
                  <a:pt x="10257015" y="5635409"/>
                </a:lnTo>
                <a:lnTo>
                  <a:pt x="10259568" y="5640514"/>
                </a:lnTo>
                <a:lnTo>
                  <a:pt x="10259568" y="5358587"/>
                </a:lnTo>
                <a:lnTo>
                  <a:pt x="9386938" y="5358587"/>
                </a:lnTo>
                <a:lnTo>
                  <a:pt x="9366326" y="5354421"/>
                </a:lnTo>
                <a:lnTo>
                  <a:pt x="9349486" y="5343055"/>
                </a:lnTo>
                <a:lnTo>
                  <a:pt x="9338119" y="5326227"/>
                </a:lnTo>
                <a:lnTo>
                  <a:pt x="9333941" y="5305628"/>
                </a:lnTo>
                <a:lnTo>
                  <a:pt x="9333941" y="4276356"/>
                </a:lnTo>
                <a:lnTo>
                  <a:pt x="9338119" y="4255744"/>
                </a:lnTo>
                <a:lnTo>
                  <a:pt x="9349486" y="4238904"/>
                </a:lnTo>
                <a:lnTo>
                  <a:pt x="9366326" y="4227538"/>
                </a:lnTo>
                <a:lnTo>
                  <a:pt x="9386938" y="4223359"/>
                </a:lnTo>
                <a:lnTo>
                  <a:pt x="10716857" y="4223359"/>
                </a:lnTo>
                <a:lnTo>
                  <a:pt x="10737240" y="4227601"/>
                </a:lnTo>
                <a:lnTo>
                  <a:pt x="10754093" y="4239082"/>
                </a:lnTo>
                <a:lnTo>
                  <a:pt x="10765561" y="4255948"/>
                </a:lnTo>
                <a:lnTo>
                  <a:pt x="10769803" y="4276356"/>
                </a:lnTo>
                <a:lnTo>
                  <a:pt x="10769803" y="4169689"/>
                </a:lnTo>
                <a:lnTo>
                  <a:pt x="10763631" y="4165511"/>
                </a:lnTo>
                <a:lnTo>
                  <a:pt x="10716857" y="4156037"/>
                </a:lnTo>
                <a:lnTo>
                  <a:pt x="9386938" y="4156037"/>
                </a:lnTo>
                <a:lnTo>
                  <a:pt x="9340151" y="4165511"/>
                </a:lnTo>
                <a:lnTo>
                  <a:pt x="9301912" y="4191317"/>
                </a:lnTo>
                <a:lnTo>
                  <a:pt x="9276093" y="4229570"/>
                </a:lnTo>
                <a:lnTo>
                  <a:pt x="9266631" y="4276356"/>
                </a:lnTo>
                <a:lnTo>
                  <a:pt x="9266631" y="5305628"/>
                </a:lnTo>
                <a:lnTo>
                  <a:pt x="9276093" y="5352402"/>
                </a:lnTo>
                <a:lnTo>
                  <a:pt x="9301912" y="5390642"/>
                </a:lnTo>
                <a:lnTo>
                  <a:pt x="9340151" y="5416435"/>
                </a:lnTo>
                <a:lnTo>
                  <a:pt x="9386938" y="5425897"/>
                </a:lnTo>
                <a:lnTo>
                  <a:pt x="9810420" y="5425897"/>
                </a:lnTo>
                <a:lnTo>
                  <a:pt x="9817786" y="5433276"/>
                </a:lnTo>
                <a:lnTo>
                  <a:pt x="9817786" y="5442356"/>
                </a:lnTo>
                <a:lnTo>
                  <a:pt x="9812490" y="5517781"/>
                </a:lnTo>
                <a:lnTo>
                  <a:pt x="9799079" y="5574373"/>
                </a:lnTo>
                <a:lnTo>
                  <a:pt x="9781261" y="5614581"/>
                </a:lnTo>
                <a:lnTo>
                  <a:pt x="9747275" y="5655729"/>
                </a:lnTo>
                <a:lnTo>
                  <a:pt x="9740811" y="5659209"/>
                </a:lnTo>
                <a:lnTo>
                  <a:pt x="9600921" y="5659209"/>
                </a:lnTo>
                <a:lnTo>
                  <a:pt x="9587827" y="5661863"/>
                </a:lnTo>
                <a:lnTo>
                  <a:pt x="9577133" y="5669089"/>
                </a:lnTo>
                <a:lnTo>
                  <a:pt x="9569920" y="5679795"/>
                </a:lnTo>
                <a:lnTo>
                  <a:pt x="9567266" y="5692876"/>
                </a:lnTo>
                <a:lnTo>
                  <a:pt x="9569920" y="5705970"/>
                </a:lnTo>
                <a:lnTo>
                  <a:pt x="9577133" y="5716663"/>
                </a:lnTo>
                <a:lnTo>
                  <a:pt x="9587827" y="5723890"/>
                </a:lnTo>
                <a:lnTo>
                  <a:pt x="9600921" y="5726544"/>
                </a:lnTo>
                <a:lnTo>
                  <a:pt x="10502824" y="5726544"/>
                </a:lnTo>
                <a:lnTo>
                  <a:pt x="10515917" y="5723890"/>
                </a:lnTo>
                <a:lnTo>
                  <a:pt x="10526624" y="5716663"/>
                </a:lnTo>
                <a:lnTo>
                  <a:pt x="10533837" y="5705970"/>
                </a:lnTo>
                <a:lnTo>
                  <a:pt x="10536492" y="5692876"/>
                </a:lnTo>
                <a:lnTo>
                  <a:pt x="10533837" y="5679795"/>
                </a:lnTo>
                <a:lnTo>
                  <a:pt x="10526624" y="5669089"/>
                </a:lnTo>
                <a:lnTo>
                  <a:pt x="10515917" y="5661863"/>
                </a:lnTo>
                <a:lnTo>
                  <a:pt x="10502824" y="5659209"/>
                </a:lnTo>
                <a:lnTo>
                  <a:pt x="10362400" y="5659209"/>
                </a:lnTo>
                <a:lnTo>
                  <a:pt x="10358831" y="5657989"/>
                </a:lnTo>
                <a:lnTo>
                  <a:pt x="10322217" y="5614695"/>
                </a:lnTo>
                <a:lnTo>
                  <a:pt x="10304526" y="5574512"/>
                </a:lnTo>
                <a:lnTo>
                  <a:pt x="10291216" y="5517896"/>
                </a:lnTo>
                <a:lnTo>
                  <a:pt x="10285959" y="5442356"/>
                </a:lnTo>
                <a:lnTo>
                  <a:pt x="10285959" y="5433276"/>
                </a:lnTo>
                <a:lnTo>
                  <a:pt x="10293312" y="5425897"/>
                </a:lnTo>
                <a:lnTo>
                  <a:pt x="10716857" y="5425897"/>
                </a:lnTo>
                <a:lnTo>
                  <a:pt x="10763631" y="5416435"/>
                </a:lnTo>
                <a:lnTo>
                  <a:pt x="10801858" y="5390642"/>
                </a:lnTo>
                <a:lnTo>
                  <a:pt x="10823499" y="5358587"/>
                </a:lnTo>
                <a:lnTo>
                  <a:pt x="10827664" y="5352402"/>
                </a:lnTo>
                <a:lnTo>
                  <a:pt x="10837139" y="5305628"/>
                </a:lnTo>
                <a:lnTo>
                  <a:pt x="10837139" y="4276356"/>
                </a:lnTo>
                <a:close/>
              </a:path>
              <a:path w="10837544" h="5727065">
                <a:moveTo>
                  <a:pt x="10837139" y="120319"/>
                </a:moveTo>
                <a:lnTo>
                  <a:pt x="10827664" y="73533"/>
                </a:lnTo>
                <a:lnTo>
                  <a:pt x="10823486" y="67322"/>
                </a:lnTo>
                <a:lnTo>
                  <a:pt x="10801858" y="35280"/>
                </a:lnTo>
                <a:lnTo>
                  <a:pt x="10769803" y="13652"/>
                </a:lnTo>
                <a:lnTo>
                  <a:pt x="10769803" y="120319"/>
                </a:lnTo>
                <a:lnTo>
                  <a:pt x="10769803" y="1149604"/>
                </a:lnTo>
                <a:lnTo>
                  <a:pt x="10765638" y="1170190"/>
                </a:lnTo>
                <a:lnTo>
                  <a:pt x="10754284" y="1187018"/>
                </a:lnTo>
                <a:lnTo>
                  <a:pt x="10737444" y="1198384"/>
                </a:lnTo>
                <a:lnTo>
                  <a:pt x="10716857" y="1202550"/>
                </a:lnTo>
                <a:lnTo>
                  <a:pt x="10259568" y="1202550"/>
                </a:lnTo>
                <a:lnTo>
                  <a:pt x="10259568" y="1484477"/>
                </a:lnTo>
                <a:lnTo>
                  <a:pt x="10259301" y="1490535"/>
                </a:lnTo>
                <a:lnTo>
                  <a:pt x="10253307" y="1500225"/>
                </a:lnTo>
                <a:lnTo>
                  <a:pt x="10248024" y="1503184"/>
                </a:lnTo>
                <a:lnTo>
                  <a:pt x="9855733" y="1503184"/>
                </a:lnTo>
                <a:lnTo>
                  <a:pt x="9850437" y="1500225"/>
                </a:lnTo>
                <a:lnTo>
                  <a:pt x="9844443" y="1490535"/>
                </a:lnTo>
                <a:lnTo>
                  <a:pt x="9844176" y="1484477"/>
                </a:lnTo>
                <a:lnTo>
                  <a:pt x="9846729" y="1479384"/>
                </a:lnTo>
                <a:lnTo>
                  <a:pt x="9863468" y="1438617"/>
                </a:lnTo>
                <a:lnTo>
                  <a:pt x="9875469" y="1392732"/>
                </a:lnTo>
                <a:lnTo>
                  <a:pt x="9882695" y="1341920"/>
                </a:lnTo>
                <a:lnTo>
                  <a:pt x="9885108" y="1286319"/>
                </a:lnTo>
                <a:lnTo>
                  <a:pt x="9885108" y="1277239"/>
                </a:lnTo>
                <a:lnTo>
                  <a:pt x="9892474" y="1269873"/>
                </a:lnTo>
                <a:lnTo>
                  <a:pt x="10211283" y="1269873"/>
                </a:lnTo>
                <a:lnTo>
                  <a:pt x="10218636" y="1277239"/>
                </a:lnTo>
                <a:lnTo>
                  <a:pt x="10218636" y="1286319"/>
                </a:lnTo>
                <a:lnTo>
                  <a:pt x="10221049" y="1341920"/>
                </a:lnTo>
                <a:lnTo>
                  <a:pt x="10228275" y="1392732"/>
                </a:lnTo>
                <a:lnTo>
                  <a:pt x="10240277" y="1438617"/>
                </a:lnTo>
                <a:lnTo>
                  <a:pt x="10257015" y="1479384"/>
                </a:lnTo>
                <a:lnTo>
                  <a:pt x="10259568" y="1484477"/>
                </a:lnTo>
                <a:lnTo>
                  <a:pt x="10259568" y="1202550"/>
                </a:lnTo>
                <a:lnTo>
                  <a:pt x="9386938" y="1202550"/>
                </a:lnTo>
                <a:lnTo>
                  <a:pt x="9366326" y="1198384"/>
                </a:lnTo>
                <a:lnTo>
                  <a:pt x="9349486" y="1187018"/>
                </a:lnTo>
                <a:lnTo>
                  <a:pt x="9338119" y="1170190"/>
                </a:lnTo>
                <a:lnTo>
                  <a:pt x="9333941" y="1149604"/>
                </a:lnTo>
                <a:lnTo>
                  <a:pt x="9333941" y="120319"/>
                </a:lnTo>
                <a:lnTo>
                  <a:pt x="9338119" y="99707"/>
                </a:lnTo>
                <a:lnTo>
                  <a:pt x="9349486" y="82867"/>
                </a:lnTo>
                <a:lnTo>
                  <a:pt x="9366326" y="71501"/>
                </a:lnTo>
                <a:lnTo>
                  <a:pt x="9386938" y="67322"/>
                </a:lnTo>
                <a:lnTo>
                  <a:pt x="10716857" y="67322"/>
                </a:lnTo>
                <a:lnTo>
                  <a:pt x="10737240" y="71564"/>
                </a:lnTo>
                <a:lnTo>
                  <a:pt x="10754093" y="83045"/>
                </a:lnTo>
                <a:lnTo>
                  <a:pt x="10765561" y="99923"/>
                </a:lnTo>
                <a:lnTo>
                  <a:pt x="10769803" y="120319"/>
                </a:lnTo>
                <a:lnTo>
                  <a:pt x="10769803" y="13652"/>
                </a:lnTo>
                <a:lnTo>
                  <a:pt x="10763631" y="9474"/>
                </a:lnTo>
                <a:lnTo>
                  <a:pt x="10716857" y="0"/>
                </a:lnTo>
                <a:lnTo>
                  <a:pt x="9386938" y="0"/>
                </a:lnTo>
                <a:lnTo>
                  <a:pt x="9340151" y="9474"/>
                </a:lnTo>
                <a:lnTo>
                  <a:pt x="9301912" y="35280"/>
                </a:lnTo>
                <a:lnTo>
                  <a:pt x="9276093" y="73533"/>
                </a:lnTo>
                <a:lnTo>
                  <a:pt x="9266631" y="120319"/>
                </a:lnTo>
                <a:lnTo>
                  <a:pt x="9266631" y="1149604"/>
                </a:lnTo>
                <a:lnTo>
                  <a:pt x="9276093" y="1196365"/>
                </a:lnTo>
                <a:lnTo>
                  <a:pt x="9301912" y="1234605"/>
                </a:lnTo>
                <a:lnTo>
                  <a:pt x="9340151" y="1260398"/>
                </a:lnTo>
                <a:lnTo>
                  <a:pt x="9386938" y="1269873"/>
                </a:lnTo>
                <a:lnTo>
                  <a:pt x="9810420" y="1269873"/>
                </a:lnTo>
                <a:lnTo>
                  <a:pt x="9817786" y="1277239"/>
                </a:lnTo>
                <a:lnTo>
                  <a:pt x="9817786" y="1286319"/>
                </a:lnTo>
                <a:lnTo>
                  <a:pt x="9812490" y="1361744"/>
                </a:lnTo>
                <a:lnTo>
                  <a:pt x="9799079" y="1418336"/>
                </a:lnTo>
                <a:lnTo>
                  <a:pt x="9781261" y="1458544"/>
                </a:lnTo>
                <a:lnTo>
                  <a:pt x="9747275" y="1499692"/>
                </a:lnTo>
                <a:lnTo>
                  <a:pt x="9740811" y="1503184"/>
                </a:lnTo>
                <a:lnTo>
                  <a:pt x="9600921" y="1503184"/>
                </a:lnTo>
                <a:lnTo>
                  <a:pt x="9587827" y="1505826"/>
                </a:lnTo>
                <a:lnTo>
                  <a:pt x="9577133" y="1513052"/>
                </a:lnTo>
                <a:lnTo>
                  <a:pt x="9569920" y="1523758"/>
                </a:lnTo>
                <a:lnTo>
                  <a:pt x="9567266" y="1536839"/>
                </a:lnTo>
                <a:lnTo>
                  <a:pt x="9569920" y="1549933"/>
                </a:lnTo>
                <a:lnTo>
                  <a:pt x="9577133" y="1560626"/>
                </a:lnTo>
                <a:lnTo>
                  <a:pt x="9587827" y="1567853"/>
                </a:lnTo>
                <a:lnTo>
                  <a:pt x="9600921" y="1570507"/>
                </a:lnTo>
                <a:lnTo>
                  <a:pt x="10502824" y="1570507"/>
                </a:lnTo>
                <a:lnTo>
                  <a:pt x="10515917" y="1567853"/>
                </a:lnTo>
                <a:lnTo>
                  <a:pt x="10526624" y="1560626"/>
                </a:lnTo>
                <a:lnTo>
                  <a:pt x="10533837" y="1549933"/>
                </a:lnTo>
                <a:lnTo>
                  <a:pt x="10536492" y="1536839"/>
                </a:lnTo>
                <a:lnTo>
                  <a:pt x="10533837" y="1523758"/>
                </a:lnTo>
                <a:lnTo>
                  <a:pt x="10526624" y="1513052"/>
                </a:lnTo>
                <a:lnTo>
                  <a:pt x="10515917" y="1505826"/>
                </a:lnTo>
                <a:lnTo>
                  <a:pt x="10502824" y="1503184"/>
                </a:lnTo>
                <a:lnTo>
                  <a:pt x="10362400" y="1503184"/>
                </a:lnTo>
                <a:lnTo>
                  <a:pt x="10358831" y="1501952"/>
                </a:lnTo>
                <a:lnTo>
                  <a:pt x="10322217" y="1458658"/>
                </a:lnTo>
                <a:lnTo>
                  <a:pt x="10304526" y="1418488"/>
                </a:lnTo>
                <a:lnTo>
                  <a:pt x="10291216" y="1361859"/>
                </a:lnTo>
                <a:lnTo>
                  <a:pt x="10285959" y="1286319"/>
                </a:lnTo>
                <a:lnTo>
                  <a:pt x="10285959" y="1277239"/>
                </a:lnTo>
                <a:lnTo>
                  <a:pt x="10293312" y="1269873"/>
                </a:lnTo>
                <a:lnTo>
                  <a:pt x="10716857" y="1269873"/>
                </a:lnTo>
                <a:lnTo>
                  <a:pt x="10763631" y="1260398"/>
                </a:lnTo>
                <a:lnTo>
                  <a:pt x="10801858" y="1234605"/>
                </a:lnTo>
                <a:lnTo>
                  <a:pt x="10823499" y="1202550"/>
                </a:lnTo>
                <a:lnTo>
                  <a:pt x="10827664" y="1196365"/>
                </a:lnTo>
                <a:lnTo>
                  <a:pt x="10837139" y="1149604"/>
                </a:lnTo>
                <a:lnTo>
                  <a:pt x="10837139" y="120319"/>
                </a:lnTo>
                <a:close/>
              </a:path>
            </a:pathLst>
          </a:custGeom>
          <a:solidFill>
            <a:srgbClr val="FFFFFF"/>
          </a:solidFill>
        </p:spPr>
        <p:txBody>
          <a:bodyPr wrap="square" lIns="0" tIns="0" rIns="0" bIns="0" rtlCol="0"/>
          <a:lstStyle/>
          <a:p>
            <a:endParaRPr dirty="0"/>
          </a:p>
        </p:txBody>
      </p:sp>
      <p:sp>
        <p:nvSpPr>
          <p:cNvPr id="7" name="object 7"/>
          <p:cNvSpPr/>
          <p:nvPr/>
        </p:nvSpPr>
        <p:spPr>
          <a:xfrm>
            <a:off x="1759115" y="3861098"/>
            <a:ext cx="1570990" cy="5727065"/>
          </a:xfrm>
          <a:custGeom>
            <a:avLst/>
            <a:gdLst/>
            <a:ahLst/>
            <a:cxnLst/>
            <a:rect l="l" t="t" r="r" b="b"/>
            <a:pathLst>
              <a:path w="1570989" h="5727065">
                <a:moveTo>
                  <a:pt x="919162" y="4490326"/>
                </a:moveTo>
                <a:lnTo>
                  <a:pt x="915200" y="4420374"/>
                </a:lnTo>
                <a:lnTo>
                  <a:pt x="904036" y="4360799"/>
                </a:lnTo>
                <a:lnTo>
                  <a:pt x="886764" y="4310812"/>
                </a:lnTo>
                <a:lnTo>
                  <a:pt x="864463" y="4269562"/>
                </a:lnTo>
                <a:lnTo>
                  <a:pt x="851839" y="4253547"/>
                </a:lnTo>
                <a:lnTo>
                  <a:pt x="851839" y="4490326"/>
                </a:lnTo>
                <a:lnTo>
                  <a:pt x="848931" y="4548975"/>
                </a:lnTo>
                <a:lnTo>
                  <a:pt x="840562" y="4604944"/>
                </a:lnTo>
                <a:lnTo>
                  <a:pt x="827201" y="4657420"/>
                </a:lnTo>
                <a:lnTo>
                  <a:pt x="809345" y="4705566"/>
                </a:lnTo>
                <a:lnTo>
                  <a:pt x="787476" y="4748568"/>
                </a:lnTo>
                <a:lnTo>
                  <a:pt x="762088" y="4785588"/>
                </a:lnTo>
                <a:lnTo>
                  <a:pt x="733653" y="4815827"/>
                </a:lnTo>
                <a:lnTo>
                  <a:pt x="702652" y="4838446"/>
                </a:lnTo>
                <a:lnTo>
                  <a:pt x="634961" y="4857521"/>
                </a:lnTo>
                <a:lnTo>
                  <a:pt x="600316" y="4852619"/>
                </a:lnTo>
                <a:lnTo>
                  <a:pt x="536270" y="4815827"/>
                </a:lnTo>
                <a:lnTo>
                  <a:pt x="507834" y="4785588"/>
                </a:lnTo>
                <a:lnTo>
                  <a:pt x="482434" y="4748568"/>
                </a:lnTo>
                <a:lnTo>
                  <a:pt x="460565" y="4705566"/>
                </a:lnTo>
                <a:lnTo>
                  <a:pt x="442709" y="4657420"/>
                </a:lnTo>
                <a:lnTo>
                  <a:pt x="429361" y="4604944"/>
                </a:lnTo>
                <a:lnTo>
                  <a:pt x="420992" y="4548975"/>
                </a:lnTo>
                <a:lnTo>
                  <a:pt x="418084" y="4490326"/>
                </a:lnTo>
                <a:lnTo>
                  <a:pt x="422262" y="4423054"/>
                </a:lnTo>
                <a:lnTo>
                  <a:pt x="434060" y="4367644"/>
                </a:lnTo>
                <a:lnTo>
                  <a:pt x="452335" y="4323042"/>
                </a:lnTo>
                <a:lnTo>
                  <a:pt x="475957" y="4288193"/>
                </a:lnTo>
                <a:lnTo>
                  <a:pt x="503809" y="4262044"/>
                </a:lnTo>
                <a:lnTo>
                  <a:pt x="567690" y="4231627"/>
                </a:lnTo>
                <a:lnTo>
                  <a:pt x="634961" y="4223359"/>
                </a:lnTo>
                <a:lnTo>
                  <a:pt x="668451" y="4225252"/>
                </a:lnTo>
                <a:lnTo>
                  <a:pt x="735164" y="4243540"/>
                </a:lnTo>
                <a:lnTo>
                  <a:pt x="793965" y="4288193"/>
                </a:lnTo>
                <a:lnTo>
                  <a:pt x="817587" y="4323042"/>
                </a:lnTo>
                <a:lnTo>
                  <a:pt x="835863" y="4367644"/>
                </a:lnTo>
                <a:lnTo>
                  <a:pt x="847648" y="4423054"/>
                </a:lnTo>
                <a:lnTo>
                  <a:pt x="851839" y="4490326"/>
                </a:lnTo>
                <a:lnTo>
                  <a:pt x="851839" y="4253547"/>
                </a:lnTo>
                <a:lnTo>
                  <a:pt x="823899" y="4223359"/>
                </a:lnTo>
                <a:lnTo>
                  <a:pt x="778205" y="4190111"/>
                </a:lnTo>
                <a:lnTo>
                  <a:pt x="715416" y="4165841"/>
                </a:lnTo>
                <a:lnTo>
                  <a:pt x="658507" y="4156849"/>
                </a:lnTo>
                <a:lnTo>
                  <a:pt x="634961" y="4156037"/>
                </a:lnTo>
                <a:lnTo>
                  <a:pt x="611416" y="4156849"/>
                </a:lnTo>
                <a:lnTo>
                  <a:pt x="554507" y="4165841"/>
                </a:lnTo>
                <a:lnTo>
                  <a:pt x="491718" y="4190111"/>
                </a:lnTo>
                <a:lnTo>
                  <a:pt x="431711" y="4236250"/>
                </a:lnTo>
                <a:lnTo>
                  <a:pt x="405460" y="4269562"/>
                </a:lnTo>
                <a:lnTo>
                  <a:pt x="383159" y="4310812"/>
                </a:lnTo>
                <a:lnTo>
                  <a:pt x="365887" y="4360799"/>
                </a:lnTo>
                <a:lnTo>
                  <a:pt x="354736" y="4420374"/>
                </a:lnTo>
                <a:lnTo>
                  <a:pt x="350774" y="4490326"/>
                </a:lnTo>
                <a:lnTo>
                  <a:pt x="353314" y="4550067"/>
                </a:lnTo>
                <a:lnTo>
                  <a:pt x="360756" y="4607115"/>
                </a:lnTo>
                <a:lnTo>
                  <a:pt x="372770" y="4661014"/>
                </a:lnTo>
                <a:lnTo>
                  <a:pt x="389039" y="4711268"/>
                </a:lnTo>
                <a:lnTo>
                  <a:pt x="409257" y="4757407"/>
                </a:lnTo>
                <a:lnTo>
                  <a:pt x="433108" y="4798961"/>
                </a:lnTo>
                <a:lnTo>
                  <a:pt x="460273" y="4835423"/>
                </a:lnTo>
                <a:lnTo>
                  <a:pt x="490461" y="4866335"/>
                </a:lnTo>
                <a:lnTo>
                  <a:pt x="523328" y="4891214"/>
                </a:lnTo>
                <a:lnTo>
                  <a:pt x="558571" y="4909578"/>
                </a:lnTo>
                <a:lnTo>
                  <a:pt x="595896" y="4920945"/>
                </a:lnTo>
                <a:lnTo>
                  <a:pt x="634961" y="4924844"/>
                </a:lnTo>
                <a:lnTo>
                  <a:pt x="674027" y="4920945"/>
                </a:lnTo>
                <a:lnTo>
                  <a:pt x="711352" y="4909578"/>
                </a:lnTo>
                <a:lnTo>
                  <a:pt x="746594" y="4891214"/>
                </a:lnTo>
                <a:lnTo>
                  <a:pt x="779475" y="4866335"/>
                </a:lnTo>
                <a:lnTo>
                  <a:pt x="788073" y="4857521"/>
                </a:lnTo>
                <a:lnTo>
                  <a:pt x="809650" y="4835423"/>
                </a:lnTo>
                <a:lnTo>
                  <a:pt x="836828" y="4798961"/>
                </a:lnTo>
                <a:lnTo>
                  <a:pt x="860679" y="4757407"/>
                </a:lnTo>
                <a:lnTo>
                  <a:pt x="880897" y="4711268"/>
                </a:lnTo>
                <a:lnTo>
                  <a:pt x="897166" y="4661014"/>
                </a:lnTo>
                <a:lnTo>
                  <a:pt x="909180" y="4607115"/>
                </a:lnTo>
                <a:lnTo>
                  <a:pt x="916609" y="4550067"/>
                </a:lnTo>
                <a:lnTo>
                  <a:pt x="919162" y="4490326"/>
                </a:lnTo>
                <a:close/>
              </a:path>
              <a:path w="1570989" h="5727065">
                <a:moveTo>
                  <a:pt x="919162" y="334289"/>
                </a:moveTo>
                <a:lnTo>
                  <a:pt x="915200" y="264337"/>
                </a:lnTo>
                <a:lnTo>
                  <a:pt x="904036" y="204762"/>
                </a:lnTo>
                <a:lnTo>
                  <a:pt x="886764" y="154774"/>
                </a:lnTo>
                <a:lnTo>
                  <a:pt x="864463" y="113525"/>
                </a:lnTo>
                <a:lnTo>
                  <a:pt x="851839" y="97510"/>
                </a:lnTo>
                <a:lnTo>
                  <a:pt x="851839" y="334289"/>
                </a:lnTo>
                <a:lnTo>
                  <a:pt x="848931" y="392938"/>
                </a:lnTo>
                <a:lnTo>
                  <a:pt x="840562" y="448919"/>
                </a:lnTo>
                <a:lnTo>
                  <a:pt x="827201" y="501383"/>
                </a:lnTo>
                <a:lnTo>
                  <a:pt x="809345" y="549529"/>
                </a:lnTo>
                <a:lnTo>
                  <a:pt x="787476" y="592531"/>
                </a:lnTo>
                <a:lnTo>
                  <a:pt x="762088" y="629564"/>
                </a:lnTo>
                <a:lnTo>
                  <a:pt x="733653" y="659790"/>
                </a:lnTo>
                <a:lnTo>
                  <a:pt x="702652" y="682409"/>
                </a:lnTo>
                <a:lnTo>
                  <a:pt x="634961" y="701484"/>
                </a:lnTo>
                <a:lnTo>
                  <a:pt x="600316" y="696582"/>
                </a:lnTo>
                <a:lnTo>
                  <a:pt x="536270" y="659790"/>
                </a:lnTo>
                <a:lnTo>
                  <a:pt x="507834" y="629564"/>
                </a:lnTo>
                <a:lnTo>
                  <a:pt x="482434" y="592531"/>
                </a:lnTo>
                <a:lnTo>
                  <a:pt x="460565" y="549529"/>
                </a:lnTo>
                <a:lnTo>
                  <a:pt x="442709" y="501383"/>
                </a:lnTo>
                <a:lnTo>
                  <a:pt x="429361" y="448919"/>
                </a:lnTo>
                <a:lnTo>
                  <a:pt x="420992" y="392938"/>
                </a:lnTo>
                <a:lnTo>
                  <a:pt x="418084" y="334289"/>
                </a:lnTo>
                <a:lnTo>
                  <a:pt x="422262" y="267030"/>
                </a:lnTo>
                <a:lnTo>
                  <a:pt x="434060" y="211620"/>
                </a:lnTo>
                <a:lnTo>
                  <a:pt x="452335" y="167017"/>
                </a:lnTo>
                <a:lnTo>
                  <a:pt x="475957" y="132168"/>
                </a:lnTo>
                <a:lnTo>
                  <a:pt x="503809" y="106006"/>
                </a:lnTo>
                <a:lnTo>
                  <a:pt x="567690" y="75590"/>
                </a:lnTo>
                <a:lnTo>
                  <a:pt x="634961" y="67322"/>
                </a:lnTo>
                <a:lnTo>
                  <a:pt x="668451" y="69215"/>
                </a:lnTo>
                <a:lnTo>
                  <a:pt x="735164" y="87503"/>
                </a:lnTo>
                <a:lnTo>
                  <a:pt x="793965" y="132168"/>
                </a:lnTo>
                <a:lnTo>
                  <a:pt x="817587" y="167017"/>
                </a:lnTo>
                <a:lnTo>
                  <a:pt x="835863" y="211620"/>
                </a:lnTo>
                <a:lnTo>
                  <a:pt x="847648" y="267030"/>
                </a:lnTo>
                <a:lnTo>
                  <a:pt x="851839" y="334289"/>
                </a:lnTo>
                <a:lnTo>
                  <a:pt x="851839" y="97510"/>
                </a:lnTo>
                <a:lnTo>
                  <a:pt x="823899" y="67322"/>
                </a:lnTo>
                <a:lnTo>
                  <a:pt x="778205" y="34074"/>
                </a:lnTo>
                <a:lnTo>
                  <a:pt x="715416" y="9804"/>
                </a:lnTo>
                <a:lnTo>
                  <a:pt x="658507" y="812"/>
                </a:lnTo>
                <a:lnTo>
                  <a:pt x="634961" y="0"/>
                </a:lnTo>
                <a:lnTo>
                  <a:pt x="611416" y="812"/>
                </a:lnTo>
                <a:lnTo>
                  <a:pt x="554507" y="9804"/>
                </a:lnTo>
                <a:lnTo>
                  <a:pt x="491718" y="34074"/>
                </a:lnTo>
                <a:lnTo>
                  <a:pt x="431711" y="80213"/>
                </a:lnTo>
                <a:lnTo>
                  <a:pt x="405460" y="113525"/>
                </a:lnTo>
                <a:lnTo>
                  <a:pt x="383159" y="154774"/>
                </a:lnTo>
                <a:lnTo>
                  <a:pt x="365887" y="204762"/>
                </a:lnTo>
                <a:lnTo>
                  <a:pt x="354736" y="264337"/>
                </a:lnTo>
                <a:lnTo>
                  <a:pt x="350774" y="334289"/>
                </a:lnTo>
                <a:lnTo>
                  <a:pt x="353314" y="394030"/>
                </a:lnTo>
                <a:lnTo>
                  <a:pt x="360756" y="451078"/>
                </a:lnTo>
                <a:lnTo>
                  <a:pt x="372770" y="504977"/>
                </a:lnTo>
                <a:lnTo>
                  <a:pt x="389039" y="555231"/>
                </a:lnTo>
                <a:lnTo>
                  <a:pt x="409257" y="601383"/>
                </a:lnTo>
                <a:lnTo>
                  <a:pt x="433108" y="642924"/>
                </a:lnTo>
                <a:lnTo>
                  <a:pt x="460273" y="679386"/>
                </a:lnTo>
                <a:lnTo>
                  <a:pt x="490461" y="710298"/>
                </a:lnTo>
                <a:lnTo>
                  <a:pt x="523328" y="735177"/>
                </a:lnTo>
                <a:lnTo>
                  <a:pt x="558571" y="753541"/>
                </a:lnTo>
                <a:lnTo>
                  <a:pt x="595896" y="764908"/>
                </a:lnTo>
                <a:lnTo>
                  <a:pt x="634961" y="768807"/>
                </a:lnTo>
                <a:lnTo>
                  <a:pt x="674027" y="764908"/>
                </a:lnTo>
                <a:lnTo>
                  <a:pt x="711352" y="753541"/>
                </a:lnTo>
                <a:lnTo>
                  <a:pt x="746594" y="735177"/>
                </a:lnTo>
                <a:lnTo>
                  <a:pt x="779475" y="710298"/>
                </a:lnTo>
                <a:lnTo>
                  <a:pt x="788073" y="701484"/>
                </a:lnTo>
                <a:lnTo>
                  <a:pt x="809650" y="679386"/>
                </a:lnTo>
                <a:lnTo>
                  <a:pt x="836828" y="642924"/>
                </a:lnTo>
                <a:lnTo>
                  <a:pt x="860679" y="601383"/>
                </a:lnTo>
                <a:lnTo>
                  <a:pt x="880897" y="555231"/>
                </a:lnTo>
                <a:lnTo>
                  <a:pt x="897166" y="504977"/>
                </a:lnTo>
                <a:lnTo>
                  <a:pt x="909180" y="451078"/>
                </a:lnTo>
                <a:lnTo>
                  <a:pt x="916609" y="394030"/>
                </a:lnTo>
                <a:lnTo>
                  <a:pt x="919162" y="334289"/>
                </a:lnTo>
                <a:close/>
              </a:path>
              <a:path w="1570989" h="5727065">
                <a:moveTo>
                  <a:pt x="1069467" y="5692876"/>
                </a:moveTo>
                <a:lnTo>
                  <a:pt x="1066825" y="5679795"/>
                </a:lnTo>
                <a:lnTo>
                  <a:pt x="1059599" y="5669089"/>
                </a:lnTo>
                <a:lnTo>
                  <a:pt x="1048893" y="5661863"/>
                </a:lnTo>
                <a:lnTo>
                  <a:pt x="1035799" y="5659209"/>
                </a:lnTo>
                <a:lnTo>
                  <a:pt x="325234" y="5659209"/>
                </a:lnTo>
                <a:lnTo>
                  <a:pt x="317881" y="5651855"/>
                </a:lnTo>
                <a:lnTo>
                  <a:pt x="317881" y="5442356"/>
                </a:lnTo>
                <a:lnTo>
                  <a:pt x="315226" y="5429262"/>
                </a:lnTo>
                <a:lnTo>
                  <a:pt x="308013" y="5418556"/>
                </a:lnTo>
                <a:lnTo>
                  <a:pt x="297307" y="5411343"/>
                </a:lnTo>
                <a:lnTo>
                  <a:pt x="284226" y="5408688"/>
                </a:lnTo>
                <a:lnTo>
                  <a:pt x="271132" y="5411343"/>
                </a:lnTo>
                <a:lnTo>
                  <a:pt x="260438" y="5418556"/>
                </a:lnTo>
                <a:lnTo>
                  <a:pt x="253212" y="5429262"/>
                </a:lnTo>
                <a:lnTo>
                  <a:pt x="250558" y="5442356"/>
                </a:lnTo>
                <a:lnTo>
                  <a:pt x="250558" y="5651855"/>
                </a:lnTo>
                <a:lnTo>
                  <a:pt x="243205" y="5659209"/>
                </a:lnTo>
                <a:lnTo>
                  <a:pt x="79717" y="5659209"/>
                </a:lnTo>
                <a:lnTo>
                  <a:pt x="75476" y="5657431"/>
                </a:lnTo>
                <a:lnTo>
                  <a:pt x="69303" y="5651119"/>
                </a:lnTo>
                <a:lnTo>
                  <a:pt x="67602" y="5646852"/>
                </a:lnTo>
                <a:lnTo>
                  <a:pt x="68211" y="5623496"/>
                </a:lnTo>
                <a:lnTo>
                  <a:pt x="71983" y="5547982"/>
                </a:lnTo>
                <a:lnTo>
                  <a:pt x="75895" y="5496814"/>
                </a:lnTo>
                <a:lnTo>
                  <a:pt x="81610" y="5440286"/>
                </a:lnTo>
                <a:lnTo>
                  <a:pt x="89458" y="5381091"/>
                </a:lnTo>
                <a:lnTo>
                  <a:pt x="99771" y="5321935"/>
                </a:lnTo>
                <a:lnTo>
                  <a:pt x="112890" y="5265509"/>
                </a:lnTo>
                <a:lnTo>
                  <a:pt x="129159" y="5214493"/>
                </a:lnTo>
                <a:lnTo>
                  <a:pt x="148882" y="5171605"/>
                </a:lnTo>
                <a:lnTo>
                  <a:pt x="172427" y="5139537"/>
                </a:lnTo>
                <a:lnTo>
                  <a:pt x="210972" y="5121110"/>
                </a:lnTo>
                <a:lnTo>
                  <a:pt x="244246" y="5121287"/>
                </a:lnTo>
                <a:lnTo>
                  <a:pt x="283057" y="5120144"/>
                </a:lnTo>
                <a:lnTo>
                  <a:pt x="322440" y="5115115"/>
                </a:lnTo>
                <a:lnTo>
                  <a:pt x="361327" y="5103761"/>
                </a:lnTo>
                <a:lnTo>
                  <a:pt x="398614" y="5083657"/>
                </a:lnTo>
                <a:lnTo>
                  <a:pt x="433222" y="5052377"/>
                </a:lnTo>
                <a:lnTo>
                  <a:pt x="464096" y="5007483"/>
                </a:lnTo>
                <a:lnTo>
                  <a:pt x="468083" y="4988445"/>
                </a:lnTo>
                <a:lnTo>
                  <a:pt x="466839" y="4981930"/>
                </a:lnTo>
                <a:lnTo>
                  <a:pt x="440182" y="4957737"/>
                </a:lnTo>
                <a:lnTo>
                  <a:pt x="434619" y="4957737"/>
                </a:lnTo>
                <a:lnTo>
                  <a:pt x="425602" y="4958956"/>
                </a:lnTo>
                <a:lnTo>
                  <a:pt x="417385" y="4962461"/>
                </a:lnTo>
                <a:lnTo>
                  <a:pt x="410375" y="4967986"/>
                </a:lnTo>
                <a:lnTo>
                  <a:pt x="372427" y="5018316"/>
                </a:lnTo>
                <a:lnTo>
                  <a:pt x="334441" y="5041951"/>
                </a:lnTo>
                <a:lnTo>
                  <a:pt x="291261" y="5051907"/>
                </a:lnTo>
                <a:lnTo>
                  <a:pt x="243103" y="5053952"/>
                </a:lnTo>
                <a:lnTo>
                  <a:pt x="210921" y="5053787"/>
                </a:lnTo>
                <a:lnTo>
                  <a:pt x="187617" y="5056251"/>
                </a:lnTo>
                <a:lnTo>
                  <a:pt x="144170" y="5075555"/>
                </a:lnTo>
                <a:lnTo>
                  <a:pt x="98005" y="5126190"/>
                </a:lnTo>
                <a:lnTo>
                  <a:pt x="75463" y="5169090"/>
                </a:lnTo>
                <a:lnTo>
                  <a:pt x="56654" y="5218963"/>
                </a:lnTo>
                <a:lnTo>
                  <a:pt x="41249" y="5273967"/>
                </a:lnTo>
                <a:lnTo>
                  <a:pt x="28917" y="5332247"/>
                </a:lnTo>
                <a:lnTo>
                  <a:pt x="19304" y="5391924"/>
                </a:lnTo>
                <a:lnTo>
                  <a:pt x="12090" y="5451157"/>
                </a:lnTo>
                <a:lnTo>
                  <a:pt x="6921" y="5508091"/>
                </a:lnTo>
                <a:lnTo>
                  <a:pt x="3467" y="5560860"/>
                </a:lnTo>
                <a:lnTo>
                  <a:pt x="1384" y="5607609"/>
                </a:lnTo>
                <a:lnTo>
                  <a:pt x="342" y="5646483"/>
                </a:lnTo>
                <a:lnTo>
                  <a:pt x="0" y="5675617"/>
                </a:lnTo>
                <a:lnTo>
                  <a:pt x="25" y="5693168"/>
                </a:lnTo>
                <a:lnTo>
                  <a:pt x="2768" y="5706148"/>
                </a:lnTo>
                <a:lnTo>
                  <a:pt x="10020" y="5716752"/>
                </a:lnTo>
                <a:lnTo>
                  <a:pt x="20688" y="5723915"/>
                </a:lnTo>
                <a:lnTo>
                  <a:pt x="33693" y="5726544"/>
                </a:lnTo>
                <a:lnTo>
                  <a:pt x="1035799" y="5726544"/>
                </a:lnTo>
                <a:lnTo>
                  <a:pt x="1048893" y="5723890"/>
                </a:lnTo>
                <a:lnTo>
                  <a:pt x="1059599" y="5716663"/>
                </a:lnTo>
                <a:lnTo>
                  <a:pt x="1066825" y="5705970"/>
                </a:lnTo>
                <a:lnTo>
                  <a:pt x="1069467" y="5692876"/>
                </a:lnTo>
                <a:close/>
              </a:path>
              <a:path w="1570989" h="5727065">
                <a:moveTo>
                  <a:pt x="1069467" y="1536839"/>
                </a:moveTo>
                <a:lnTo>
                  <a:pt x="1066825" y="1523758"/>
                </a:lnTo>
                <a:lnTo>
                  <a:pt x="1059599" y="1513052"/>
                </a:lnTo>
                <a:lnTo>
                  <a:pt x="1048893" y="1505826"/>
                </a:lnTo>
                <a:lnTo>
                  <a:pt x="1035799" y="1503184"/>
                </a:lnTo>
                <a:lnTo>
                  <a:pt x="325234" y="1503184"/>
                </a:lnTo>
                <a:lnTo>
                  <a:pt x="317881" y="1495818"/>
                </a:lnTo>
                <a:lnTo>
                  <a:pt x="317881" y="1286319"/>
                </a:lnTo>
                <a:lnTo>
                  <a:pt x="315226" y="1273225"/>
                </a:lnTo>
                <a:lnTo>
                  <a:pt x="308013" y="1262519"/>
                </a:lnTo>
                <a:lnTo>
                  <a:pt x="297307" y="1255306"/>
                </a:lnTo>
                <a:lnTo>
                  <a:pt x="284226" y="1252651"/>
                </a:lnTo>
                <a:lnTo>
                  <a:pt x="271132" y="1255306"/>
                </a:lnTo>
                <a:lnTo>
                  <a:pt x="260438" y="1262519"/>
                </a:lnTo>
                <a:lnTo>
                  <a:pt x="253212" y="1273225"/>
                </a:lnTo>
                <a:lnTo>
                  <a:pt x="250558" y="1286319"/>
                </a:lnTo>
                <a:lnTo>
                  <a:pt x="250558" y="1495818"/>
                </a:lnTo>
                <a:lnTo>
                  <a:pt x="243205" y="1503184"/>
                </a:lnTo>
                <a:lnTo>
                  <a:pt x="79717" y="1503184"/>
                </a:lnTo>
                <a:lnTo>
                  <a:pt x="75476" y="1501394"/>
                </a:lnTo>
                <a:lnTo>
                  <a:pt x="69303" y="1495082"/>
                </a:lnTo>
                <a:lnTo>
                  <a:pt x="67602" y="1490814"/>
                </a:lnTo>
                <a:lnTo>
                  <a:pt x="68211" y="1467459"/>
                </a:lnTo>
                <a:lnTo>
                  <a:pt x="71983" y="1391958"/>
                </a:lnTo>
                <a:lnTo>
                  <a:pt x="75895" y="1340777"/>
                </a:lnTo>
                <a:lnTo>
                  <a:pt x="81610" y="1284249"/>
                </a:lnTo>
                <a:lnTo>
                  <a:pt x="89458" y="1225054"/>
                </a:lnTo>
                <a:lnTo>
                  <a:pt x="99771" y="1165898"/>
                </a:lnTo>
                <a:lnTo>
                  <a:pt x="112890" y="1109472"/>
                </a:lnTo>
                <a:lnTo>
                  <a:pt x="129159" y="1058468"/>
                </a:lnTo>
                <a:lnTo>
                  <a:pt x="148882" y="1015580"/>
                </a:lnTo>
                <a:lnTo>
                  <a:pt x="172427" y="983500"/>
                </a:lnTo>
                <a:lnTo>
                  <a:pt x="210972" y="965073"/>
                </a:lnTo>
                <a:lnTo>
                  <a:pt x="244246" y="965250"/>
                </a:lnTo>
                <a:lnTo>
                  <a:pt x="283057" y="964107"/>
                </a:lnTo>
                <a:lnTo>
                  <a:pt x="322440" y="959078"/>
                </a:lnTo>
                <a:lnTo>
                  <a:pt x="361327" y="947724"/>
                </a:lnTo>
                <a:lnTo>
                  <a:pt x="398614" y="927620"/>
                </a:lnTo>
                <a:lnTo>
                  <a:pt x="433222" y="896340"/>
                </a:lnTo>
                <a:lnTo>
                  <a:pt x="464096" y="851446"/>
                </a:lnTo>
                <a:lnTo>
                  <a:pt x="468083" y="832408"/>
                </a:lnTo>
                <a:lnTo>
                  <a:pt x="466839" y="825893"/>
                </a:lnTo>
                <a:lnTo>
                  <a:pt x="440182" y="801700"/>
                </a:lnTo>
                <a:lnTo>
                  <a:pt x="434619" y="801700"/>
                </a:lnTo>
                <a:lnTo>
                  <a:pt x="425602" y="802919"/>
                </a:lnTo>
                <a:lnTo>
                  <a:pt x="417385" y="806424"/>
                </a:lnTo>
                <a:lnTo>
                  <a:pt x="410375" y="811949"/>
                </a:lnTo>
                <a:lnTo>
                  <a:pt x="372427" y="862279"/>
                </a:lnTo>
                <a:lnTo>
                  <a:pt x="334441" y="885913"/>
                </a:lnTo>
                <a:lnTo>
                  <a:pt x="291261" y="895870"/>
                </a:lnTo>
                <a:lnTo>
                  <a:pt x="243103" y="897915"/>
                </a:lnTo>
                <a:lnTo>
                  <a:pt x="210921" y="897750"/>
                </a:lnTo>
                <a:lnTo>
                  <a:pt x="187617" y="900214"/>
                </a:lnTo>
                <a:lnTo>
                  <a:pt x="144170" y="919518"/>
                </a:lnTo>
                <a:lnTo>
                  <a:pt x="98005" y="970153"/>
                </a:lnTo>
                <a:lnTo>
                  <a:pt x="75463" y="1013053"/>
                </a:lnTo>
                <a:lnTo>
                  <a:pt x="56654" y="1062926"/>
                </a:lnTo>
                <a:lnTo>
                  <a:pt x="41249" y="1117930"/>
                </a:lnTo>
                <a:lnTo>
                  <a:pt x="28917" y="1176210"/>
                </a:lnTo>
                <a:lnTo>
                  <a:pt x="19304" y="1235887"/>
                </a:lnTo>
                <a:lnTo>
                  <a:pt x="12090" y="1295120"/>
                </a:lnTo>
                <a:lnTo>
                  <a:pt x="6921" y="1352054"/>
                </a:lnTo>
                <a:lnTo>
                  <a:pt x="3467" y="1404823"/>
                </a:lnTo>
                <a:lnTo>
                  <a:pt x="1384" y="1451571"/>
                </a:lnTo>
                <a:lnTo>
                  <a:pt x="342" y="1490446"/>
                </a:lnTo>
                <a:lnTo>
                  <a:pt x="0" y="1519580"/>
                </a:lnTo>
                <a:lnTo>
                  <a:pt x="25" y="1537131"/>
                </a:lnTo>
                <a:lnTo>
                  <a:pt x="2768" y="1550111"/>
                </a:lnTo>
                <a:lnTo>
                  <a:pt x="10020" y="1560715"/>
                </a:lnTo>
                <a:lnTo>
                  <a:pt x="20688" y="1567878"/>
                </a:lnTo>
                <a:lnTo>
                  <a:pt x="33693" y="1570507"/>
                </a:lnTo>
                <a:lnTo>
                  <a:pt x="1035799" y="1570507"/>
                </a:lnTo>
                <a:lnTo>
                  <a:pt x="1048893" y="1567853"/>
                </a:lnTo>
                <a:lnTo>
                  <a:pt x="1059599" y="1560626"/>
                </a:lnTo>
                <a:lnTo>
                  <a:pt x="1066825" y="1549933"/>
                </a:lnTo>
                <a:lnTo>
                  <a:pt x="1069467" y="1536839"/>
                </a:lnTo>
                <a:close/>
              </a:path>
              <a:path w="1570989" h="5727065">
                <a:moveTo>
                  <a:pt x="1570507" y="5692876"/>
                </a:moveTo>
                <a:lnTo>
                  <a:pt x="1568056" y="5680202"/>
                </a:lnTo>
                <a:lnTo>
                  <a:pt x="1560677" y="5669077"/>
                </a:lnTo>
                <a:lnTo>
                  <a:pt x="1396657" y="5505069"/>
                </a:lnTo>
                <a:lnTo>
                  <a:pt x="1360665" y="5469077"/>
                </a:lnTo>
                <a:lnTo>
                  <a:pt x="1348587" y="5450840"/>
                </a:lnTo>
                <a:lnTo>
                  <a:pt x="1349730" y="5446395"/>
                </a:lnTo>
                <a:lnTo>
                  <a:pt x="1352397" y="5442877"/>
                </a:lnTo>
                <a:lnTo>
                  <a:pt x="1381709" y="5396966"/>
                </a:lnTo>
                <a:lnTo>
                  <a:pt x="1402943" y="5347703"/>
                </a:lnTo>
                <a:lnTo>
                  <a:pt x="1415859" y="5295785"/>
                </a:lnTo>
                <a:lnTo>
                  <a:pt x="1420215" y="5241925"/>
                </a:lnTo>
                <a:lnTo>
                  <a:pt x="1416583" y="5192598"/>
                </a:lnTo>
                <a:lnTo>
                  <a:pt x="1406042" y="5145494"/>
                </a:lnTo>
                <a:lnTo>
                  <a:pt x="1389100" y="5101120"/>
                </a:lnTo>
                <a:lnTo>
                  <a:pt x="1366278" y="5060035"/>
                </a:lnTo>
                <a:lnTo>
                  <a:pt x="1352892" y="5042306"/>
                </a:lnTo>
                <a:lnTo>
                  <a:pt x="1352892" y="5241925"/>
                </a:lnTo>
                <a:lnTo>
                  <a:pt x="1348587" y="5289855"/>
                </a:lnTo>
                <a:lnTo>
                  <a:pt x="1336167" y="5334990"/>
                </a:lnTo>
                <a:lnTo>
                  <a:pt x="1316393" y="5376570"/>
                </a:lnTo>
                <a:lnTo>
                  <a:pt x="1290027" y="5413832"/>
                </a:lnTo>
                <a:lnTo>
                  <a:pt x="1257833" y="5446039"/>
                </a:lnTo>
                <a:lnTo>
                  <a:pt x="1220558" y="5472404"/>
                </a:lnTo>
                <a:lnTo>
                  <a:pt x="1178979" y="5492178"/>
                </a:lnTo>
                <a:lnTo>
                  <a:pt x="1133843" y="5504599"/>
                </a:lnTo>
                <a:lnTo>
                  <a:pt x="1085913" y="5508904"/>
                </a:lnTo>
                <a:lnTo>
                  <a:pt x="1037996" y="5504599"/>
                </a:lnTo>
                <a:lnTo>
                  <a:pt x="992860" y="5492178"/>
                </a:lnTo>
                <a:lnTo>
                  <a:pt x="951280" y="5472404"/>
                </a:lnTo>
                <a:lnTo>
                  <a:pt x="914006" y="5446039"/>
                </a:lnTo>
                <a:lnTo>
                  <a:pt x="881811" y="5413832"/>
                </a:lnTo>
                <a:lnTo>
                  <a:pt x="855446" y="5376570"/>
                </a:lnTo>
                <a:lnTo>
                  <a:pt x="835672" y="5334990"/>
                </a:lnTo>
                <a:lnTo>
                  <a:pt x="823252" y="5289855"/>
                </a:lnTo>
                <a:lnTo>
                  <a:pt x="818934" y="5241925"/>
                </a:lnTo>
                <a:lnTo>
                  <a:pt x="823252" y="5193995"/>
                </a:lnTo>
                <a:lnTo>
                  <a:pt x="835672" y="5148872"/>
                </a:lnTo>
                <a:lnTo>
                  <a:pt x="855446" y="5107279"/>
                </a:lnTo>
                <a:lnTo>
                  <a:pt x="881811" y="5070018"/>
                </a:lnTo>
                <a:lnTo>
                  <a:pt x="914006" y="5037823"/>
                </a:lnTo>
                <a:lnTo>
                  <a:pt x="951280" y="5011458"/>
                </a:lnTo>
                <a:lnTo>
                  <a:pt x="992860" y="4991684"/>
                </a:lnTo>
                <a:lnTo>
                  <a:pt x="1037996" y="4979263"/>
                </a:lnTo>
                <a:lnTo>
                  <a:pt x="1085913" y="4974958"/>
                </a:lnTo>
                <a:lnTo>
                  <a:pt x="1133843" y="4979263"/>
                </a:lnTo>
                <a:lnTo>
                  <a:pt x="1178979" y="4991684"/>
                </a:lnTo>
                <a:lnTo>
                  <a:pt x="1220558" y="5011458"/>
                </a:lnTo>
                <a:lnTo>
                  <a:pt x="1257833" y="5037823"/>
                </a:lnTo>
                <a:lnTo>
                  <a:pt x="1290027" y="5070018"/>
                </a:lnTo>
                <a:lnTo>
                  <a:pt x="1316393" y="5107279"/>
                </a:lnTo>
                <a:lnTo>
                  <a:pt x="1336167" y="5148872"/>
                </a:lnTo>
                <a:lnTo>
                  <a:pt x="1348587" y="5193995"/>
                </a:lnTo>
                <a:lnTo>
                  <a:pt x="1352892" y="5241925"/>
                </a:lnTo>
                <a:lnTo>
                  <a:pt x="1352892" y="5042306"/>
                </a:lnTo>
                <a:lnTo>
                  <a:pt x="1338122" y="5022723"/>
                </a:lnTo>
                <a:lnTo>
                  <a:pt x="1305115" y="4989728"/>
                </a:lnTo>
                <a:lnTo>
                  <a:pt x="1285544" y="4974958"/>
                </a:lnTo>
                <a:lnTo>
                  <a:pt x="1267815" y="4961560"/>
                </a:lnTo>
                <a:lnTo>
                  <a:pt x="1226718" y="4938750"/>
                </a:lnTo>
                <a:lnTo>
                  <a:pt x="1182357" y="4921809"/>
                </a:lnTo>
                <a:lnTo>
                  <a:pt x="1135253" y="4911268"/>
                </a:lnTo>
                <a:lnTo>
                  <a:pt x="1085913" y="4907635"/>
                </a:lnTo>
                <a:lnTo>
                  <a:pt x="1036586" y="4911268"/>
                </a:lnTo>
                <a:lnTo>
                  <a:pt x="989469" y="4921809"/>
                </a:lnTo>
                <a:lnTo>
                  <a:pt x="945108" y="4938750"/>
                </a:lnTo>
                <a:lnTo>
                  <a:pt x="904024" y="4961560"/>
                </a:lnTo>
                <a:lnTo>
                  <a:pt x="866711" y="4989728"/>
                </a:lnTo>
                <a:lnTo>
                  <a:pt x="833716" y="5022723"/>
                </a:lnTo>
                <a:lnTo>
                  <a:pt x="805548" y="5060035"/>
                </a:lnTo>
                <a:lnTo>
                  <a:pt x="782739" y="5101120"/>
                </a:lnTo>
                <a:lnTo>
                  <a:pt x="765797" y="5145494"/>
                </a:lnTo>
                <a:lnTo>
                  <a:pt x="755256" y="5192598"/>
                </a:lnTo>
                <a:lnTo>
                  <a:pt x="751624" y="5241925"/>
                </a:lnTo>
                <a:lnTo>
                  <a:pt x="755256" y="5291264"/>
                </a:lnTo>
                <a:lnTo>
                  <a:pt x="765797" y="5338369"/>
                </a:lnTo>
                <a:lnTo>
                  <a:pt x="782739" y="5382730"/>
                </a:lnTo>
                <a:lnTo>
                  <a:pt x="805548" y="5423827"/>
                </a:lnTo>
                <a:lnTo>
                  <a:pt x="833716" y="5461127"/>
                </a:lnTo>
                <a:lnTo>
                  <a:pt x="866711" y="5494121"/>
                </a:lnTo>
                <a:lnTo>
                  <a:pt x="904024" y="5522290"/>
                </a:lnTo>
                <a:lnTo>
                  <a:pt x="945108" y="5545099"/>
                </a:lnTo>
                <a:lnTo>
                  <a:pt x="989469" y="5562041"/>
                </a:lnTo>
                <a:lnTo>
                  <a:pt x="1036586" y="5572595"/>
                </a:lnTo>
                <a:lnTo>
                  <a:pt x="1085913" y="5576227"/>
                </a:lnTo>
                <a:lnTo>
                  <a:pt x="1139761" y="5571871"/>
                </a:lnTo>
                <a:lnTo>
                  <a:pt x="1191679" y="5558955"/>
                </a:lnTo>
                <a:lnTo>
                  <a:pt x="1240942" y="5537720"/>
                </a:lnTo>
                <a:lnTo>
                  <a:pt x="1286090" y="5508904"/>
                </a:lnTo>
                <a:lnTo>
                  <a:pt x="1289735" y="5506224"/>
                </a:lnTo>
                <a:lnTo>
                  <a:pt x="1293228" y="5505069"/>
                </a:lnTo>
                <a:lnTo>
                  <a:pt x="1297584" y="5505069"/>
                </a:lnTo>
                <a:lnTo>
                  <a:pt x="1298384" y="5505132"/>
                </a:lnTo>
                <a:lnTo>
                  <a:pt x="1313078" y="5516689"/>
                </a:lnTo>
                <a:lnTo>
                  <a:pt x="1513078" y="5716676"/>
                </a:lnTo>
                <a:lnTo>
                  <a:pt x="1518208" y="5720905"/>
                </a:lnTo>
                <a:lnTo>
                  <a:pt x="1523987" y="5723991"/>
                </a:lnTo>
                <a:lnTo>
                  <a:pt x="1530261" y="5725896"/>
                </a:lnTo>
                <a:lnTo>
                  <a:pt x="1536877" y="5726544"/>
                </a:lnTo>
                <a:lnTo>
                  <a:pt x="1543494" y="5725896"/>
                </a:lnTo>
                <a:lnTo>
                  <a:pt x="1549755" y="5723991"/>
                </a:lnTo>
                <a:lnTo>
                  <a:pt x="1555534" y="5720905"/>
                </a:lnTo>
                <a:lnTo>
                  <a:pt x="1560677" y="5716676"/>
                </a:lnTo>
                <a:lnTo>
                  <a:pt x="1568056" y="5705551"/>
                </a:lnTo>
                <a:lnTo>
                  <a:pt x="1570507" y="5692876"/>
                </a:lnTo>
                <a:close/>
              </a:path>
              <a:path w="1570989" h="5727065">
                <a:moveTo>
                  <a:pt x="1570507" y="1536839"/>
                </a:moveTo>
                <a:lnTo>
                  <a:pt x="1396657" y="1349032"/>
                </a:lnTo>
                <a:lnTo>
                  <a:pt x="1360665" y="1313053"/>
                </a:lnTo>
                <a:lnTo>
                  <a:pt x="1358557" y="1311859"/>
                </a:lnTo>
                <a:lnTo>
                  <a:pt x="1357160" y="1311033"/>
                </a:lnTo>
                <a:lnTo>
                  <a:pt x="1352257" y="1307465"/>
                </a:lnTo>
                <a:lnTo>
                  <a:pt x="1349883" y="1303553"/>
                </a:lnTo>
                <a:lnTo>
                  <a:pt x="1348587" y="1294803"/>
                </a:lnTo>
                <a:lnTo>
                  <a:pt x="1349730" y="1290358"/>
                </a:lnTo>
                <a:lnTo>
                  <a:pt x="1352397" y="1286840"/>
                </a:lnTo>
                <a:lnTo>
                  <a:pt x="1381709" y="1240929"/>
                </a:lnTo>
                <a:lnTo>
                  <a:pt x="1402943" y="1191666"/>
                </a:lnTo>
                <a:lnTo>
                  <a:pt x="1415859" y="1139748"/>
                </a:lnTo>
                <a:lnTo>
                  <a:pt x="1420215" y="1085888"/>
                </a:lnTo>
                <a:lnTo>
                  <a:pt x="1416583" y="1036561"/>
                </a:lnTo>
                <a:lnTo>
                  <a:pt x="1406042" y="989457"/>
                </a:lnTo>
                <a:lnTo>
                  <a:pt x="1389100" y="945095"/>
                </a:lnTo>
                <a:lnTo>
                  <a:pt x="1366278" y="903998"/>
                </a:lnTo>
                <a:lnTo>
                  <a:pt x="1352892" y="886269"/>
                </a:lnTo>
                <a:lnTo>
                  <a:pt x="1352892" y="1085888"/>
                </a:lnTo>
                <a:lnTo>
                  <a:pt x="1348587" y="1133817"/>
                </a:lnTo>
                <a:lnTo>
                  <a:pt x="1336167" y="1178953"/>
                </a:lnTo>
                <a:lnTo>
                  <a:pt x="1316393" y="1220533"/>
                </a:lnTo>
                <a:lnTo>
                  <a:pt x="1290027" y="1257795"/>
                </a:lnTo>
                <a:lnTo>
                  <a:pt x="1257833" y="1290002"/>
                </a:lnTo>
                <a:lnTo>
                  <a:pt x="1220558" y="1316367"/>
                </a:lnTo>
                <a:lnTo>
                  <a:pt x="1178979" y="1336141"/>
                </a:lnTo>
                <a:lnTo>
                  <a:pt x="1133843" y="1348562"/>
                </a:lnTo>
                <a:lnTo>
                  <a:pt x="1085913" y="1352867"/>
                </a:lnTo>
                <a:lnTo>
                  <a:pt x="1037996" y="1348562"/>
                </a:lnTo>
                <a:lnTo>
                  <a:pt x="992860" y="1336141"/>
                </a:lnTo>
                <a:lnTo>
                  <a:pt x="951280" y="1316367"/>
                </a:lnTo>
                <a:lnTo>
                  <a:pt x="914006" y="1290002"/>
                </a:lnTo>
                <a:lnTo>
                  <a:pt x="881811" y="1257795"/>
                </a:lnTo>
                <a:lnTo>
                  <a:pt x="855446" y="1220533"/>
                </a:lnTo>
                <a:lnTo>
                  <a:pt x="835672" y="1178953"/>
                </a:lnTo>
                <a:lnTo>
                  <a:pt x="823252" y="1133817"/>
                </a:lnTo>
                <a:lnTo>
                  <a:pt x="818934" y="1085888"/>
                </a:lnTo>
                <a:lnTo>
                  <a:pt x="823252" y="1037971"/>
                </a:lnTo>
                <a:lnTo>
                  <a:pt x="835672" y="992835"/>
                </a:lnTo>
                <a:lnTo>
                  <a:pt x="855446" y="951255"/>
                </a:lnTo>
                <a:lnTo>
                  <a:pt x="881811" y="913980"/>
                </a:lnTo>
                <a:lnTo>
                  <a:pt x="914006" y="881786"/>
                </a:lnTo>
                <a:lnTo>
                  <a:pt x="951280" y="855421"/>
                </a:lnTo>
                <a:lnTo>
                  <a:pt x="992860" y="835647"/>
                </a:lnTo>
                <a:lnTo>
                  <a:pt x="1037996" y="823226"/>
                </a:lnTo>
                <a:lnTo>
                  <a:pt x="1085913" y="818921"/>
                </a:lnTo>
                <a:lnTo>
                  <a:pt x="1133843" y="823226"/>
                </a:lnTo>
                <a:lnTo>
                  <a:pt x="1178979" y="835647"/>
                </a:lnTo>
                <a:lnTo>
                  <a:pt x="1220558" y="855421"/>
                </a:lnTo>
                <a:lnTo>
                  <a:pt x="1257833" y="881786"/>
                </a:lnTo>
                <a:lnTo>
                  <a:pt x="1290027" y="913980"/>
                </a:lnTo>
                <a:lnTo>
                  <a:pt x="1316393" y="951255"/>
                </a:lnTo>
                <a:lnTo>
                  <a:pt x="1336167" y="992835"/>
                </a:lnTo>
                <a:lnTo>
                  <a:pt x="1348587" y="1037971"/>
                </a:lnTo>
                <a:lnTo>
                  <a:pt x="1352892" y="1085888"/>
                </a:lnTo>
                <a:lnTo>
                  <a:pt x="1352892" y="886269"/>
                </a:lnTo>
                <a:lnTo>
                  <a:pt x="1338122" y="866686"/>
                </a:lnTo>
                <a:lnTo>
                  <a:pt x="1305115" y="833691"/>
                </a:lnTo>
                <a:lnTo>
                  <a:pt x="1285544" y="818921"/>
                </a:lnTo>
                <a:lnTo>
                  <a:pt x="1267815" y="805535"/>
                </a:lnTo>
                <a:lnTo>
                  <a:pt x="1226718" y="782713"/>
                </a:lnTo>
                <a:lnTo>
                  <a:pt x="1182357" y="765771"/>
                </a:lnTo>
                <a:lnTo>
                  <a:pt x="1135253" y="755230"/>
                </a:lnTo>
                <a:lnTo>
                  <a:pt x="1085913" y="751598"/>
                </a:lnTo>
                <a:lnTo>
                  <a:pt x="1036586" y="755230"/>
                </a:lnTo>
                <a:lnTo>
                  <a:pt x="989469" y="765771"/>
                </a:lnTo>
                <a:lnTo>
                  <a:pt x="945108" y="782713"/>
                </a:lnTo>
                <a:lnTo>
                  <a:pt x="904024" y="805535"/>
                </a:lnTo>
                <a:lnTo>
                  <a:pt x="866711" y="833691"/>
                </a:lnTo>
                <a:lnTo>
                  <a:pt x="833716" y="866686"/>
                </a:lnTo>
                <a:lnTo>
                  <a:pt x="805548" y="903998"/>
                </a:lnTo>
                <a:lnTo>
                  <a:pt x="782739" y="945095"/>
                </a:lnTo>
                <a:lnTo>
                  <a:pt x="765797" y="989457"/>
                </a:lnTo>
                <a:lnTo>
                  <a:pt x="755256" y="1036561"/>
                </a:lnTo>
                <a:lnTo>
                  <a:pt x="751624" y="1085888"/>
                </a:lnTo>
                <a:lnTo>
                  <a:pt x="755256" y="1135227"/>
                </a:lnTo>
                <a:lnTo>
                  <a:pt x="765797" y="1182331"/>
                </a:lnTo>
                <a:lnTo>
                  <a:pt x="782739" y="1226693"/>
                </a:lnTo>
                <a:lnTo>
                  <a:pt x="805548" y="1267790"/>
                </a:lnTo>
                <a:lnTo>
                  <a:pt x="833716" y="1305090"/>
                </a:lnTo>
                <a:lnTo>
                  <a:pt x="866711" y="1338084"/>
                </a:lnTo>
                <a:lnTo>
                  <a:pt x="904024" y="1366253"/>
                </a:lnTo>
                <a:lnTo>
                  <a:pt x="945108" y="1389062"/>
                </a:lnTo>
                <a:lnTo>
                  <a:pt x="989469" y="1406004"/>
                </a:lnTo>
                <a:lnTo>
                  <a:pt x="1036586" y="1416558"/>
                </a:lnTo>
                <a:lnTo>
                  <a:pt x="1085913" y="1420190"/>
                </a:lnTo>
                <a:lnTo>
                  <a:pt x="1139761" y="1415834"/>
                </a:lnTo>
                <a:lnTo>
                  <a:pt x="1191679" y="1402918"/>
                </a:lnTo>
                <a:lnTo>
                  <a:pt x="1240942" y="1381683"/>
                </a:lnTo>
                <a:lnTo>
                  <a:pt x="1286090" y="1352867"/>
                </a:lnTo>
                <a:lnTo>
                  <a:pt x="1286878" y="1352372"/>
                </a:lnTo>
                <a:lnTo>
                  <a:pt x="1289735" y="1350187"/>
                </a:lnTo>
                <a:lnTo>
                  <a:pt x="1293228" y="1349032"/>
                </a:lnTo>
                <a:lnTo>
                  <a:pt x="1297584" y="1349032"/>
                </a:lnTo>
                <a:lnTo>
                  <a:pt x="1313078" y="1360665"/>
                </a:lnTo>
                <a:lnTo>
                  <a:pt x="1513078" y="1560639"/>
                </a:lnTo>
                <a:lnTo>
                  <a:pt x="1518208" y="1564868"/>
                </a:lnTo>
                <a:lnTo>
                  <a:pt x="1523987" y="1567967"/>
                </a:lnTo>
                <a:lnTo>
                  <a:pt x="1530261" y="1569859"/>
                </a:lnTo>
                <a:lnTo>
                  <a:pt x="1536877" y="1570507"/>
                </a:lnTo>
                <a:lnTo>
                  <a:pt x="1543494" y="1569859"/>
                </a:lnTo>
                <a:lnTo>
                  <a:pt x="1549755" y="1567967"/>
                </a:lnTo>
                <a:lnTo>
                  <a:pt x="1555534" y="1564868"/>
                </a:lnTo>
                <a:lnTo>
                  <a:pt x="1560677" y="1560639"/>
                </a:lnTo>
                <a:lnTo>
                  <a:pt x="1568056" y="1549514"/>
                </a:lnTo>
                <a:lnTo>
                  <a:pt x="1570507" y="1536839"/>
                </a:lnTo>
                <a:close/>
              </a:path>
            </a:pathLst>
          </a:custGeom>
          <a:solidFill>
            <a:srgbClr val="44C3CF"/>
          </a:solidFill>
        </p:spPr>
        <p:txBody>
          <a:bodyPr wrap="square" lIns="0" tIns="0" rIns="0" bIns="0" rtlCol="0"/>
          <a:lstStyle/>
          <a:p>
            <a:endParaRPr/>
          </a:p>
        </p:txBody>
      </p:sp>
      <p:sp>
        <p:nvSpPr>
          <p:cNvPr id="8" name="object 8"/>
          <p:cNvSpPr/>
          <p:nvPr/>
        </p:nvSpPr>
        <p:spPr>
          <a:xfrm>
            <a:off x="3685751" y="4565797"/>
            <a:ext cx="5010785" cy="0"/>
          </a:xfrm>
          <a:custGeom>
            <a:avLst/>
            <a:gdLst/>
            <a:ahLst/>
            <a:cxnLst/>
            <a:rect l="l" t="t" r="r" b="b"/>
            <a:pathLst>
              <a:path w="5010784">
                <a:moveTo>
                  <a:pt x="0" y="0"/>
                </a:moveTo>
                <a:lnTo>
                  <a:pt x="5010643" y="0"/>
                </a:lnTo>
              </a:path>
            </a:pathLst>
          </a:custGeom>
          <a:ln w="20941">
            <a:solidFill>
              <a:srgbClr val="FFFFFF"/>
            </a:solidFill>
          </a:ln>
        </p:spPr>
        <p:txBody>
          <a:bodyPr wrap="square" lIns="0" tIns="0" rIns="0" bIns="0" rtlCol="0"/>
          <a:lstStyle/>
          <a:p>
            <a:endParaRPr/>
          </a:p>
        </p:txBody>
      </p:sp>
      <p:sp>
        <p:nvSpPr>
          <p:cNvPr id="9" name="object 9"/>
          <p:cNvSpPr/>
          <p:nvPr/>
        </p:nvSpPr>
        <p:spPr>
          <a:xfrm>
            <a:off x="8643199" y="4516335"/>
            <a:ext cx="53340" cy="99060"/>
          </a:xfrm>
          <a:custGeom>
            <a:avLst/>
            <a:gdLst/>
            <a:ahLst/>
            <a:cxnLst/>
            <a:rect l="l" t="t" r="r" b="b"/>
            <a:pathLst>
              <a:path w="53340" h="99060">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0" name="object 10"/>
          <p:cNvSpPr/>
          <p:nvPr/>
        </p:nvSpPr>
        <p:spPr>
          <a:xfrm>
            <a:off x="3685751" y="8802379"/>
            <a:ext cx="2162810" cy="0"/>
          </a:xfrm>
          <a:custGeom>
            <a:avLst/>
            <a:gdLst/>
            <a:ahLst/>
            <a:cxnLst/>
            <a:rect l="l" t="t" r="r" b="b"/>
            <a:pathLst>
              <a:path w="2162810">
                <a:moveTo>
                  <a:pt x="0" y="0"/>
                </a:moveTo>
                <a:lnTo>
                  <a:pt x="2162562" y="0"/>
                </a:lnTo>
              </a:path>
            </a:pathLst>
          </a:custGeom>
          <a:ln w="20941">
            <a:solidFill>
              <a:srgbClr val="FFFFFF"/>
            </a:solidFill>
          </a:ln>
        </p:spPr>
        <p:txBody>
          <a:bodyPr wrap="square" lIns="0" tIns="0" rIns="0" bIns="0" rtlCol="0"/>
          <a:lstStyle/>
          <a:p>
            <a:endParaRPr/>
          </a:p>
        </p:txBody>
      </p:sp>
      <p:sp>
        <p:nvSpPr>
          <p:cNvPr id="11" name="object 11"/>
          <p:cNvSpPr/>
          <p:nvPr/>
        </p:nvSpPr>
        <p:spPr>
          <a:xfrm>
            <a:off x="5795118" y="8752918"/>
            <a:ext cx="53340" cy="99060"/>
          </a:xfrm>
          <a:custGeom>
            <a:avLst/>
            <a:gdLst/>
            <a:ahLst/>
            <a:cxnLst/>
            <a:rect l="l" t="t" r="r" b="b"/>
            <a:pathLst>
              <a:path w="53339"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2" name="object 12"/>
          <p:cNvSpPr/>
          <p:nvPr/>
        </p:nvSpPr>
        <p:spPr>
          <a:xfrm>
            <a:off x="8968313" y="8802379"/>
            <a:ext cx="2162810" cy="0"/>
          </a:xfrm>
          <a:custGeom>
            <a:avLst/>
            <a:gdLst/>
            <a:ahLst/>
            <a:cxnLst/>
            <a:rect l="l" t="t" r="r" b="b"/>
            <a:pathLst>
              <a:path w="2162809">
                <a:moveTo>
                  <a:pt x="0" y="0"/>
                </a:moveTo>
                <a:lnTo>
                  <a:pt x="2162562" y="0"/>
                </a:lnTo>
              </a:path>
            </a:pathLst>
          </a:custGeom>
          <a:ln w="20941">
            <a:solidFill>
              <a:srgbClr val="FFFFFF"/>
            </a:solidFill>
          </a:ln>
        </p:spPr>
        <p:txBody>
          <a:bodyPr wrap="square" lIns="0" tIns="0" rIns="0" bIns="0" rtlCol="0"/>
          <a:lstStyle/>
          <a:p>
            <a:endParaRPr/>
          </a:p>
        </p:txBody>
      </p:sp>
      <p:sp>
        <p:nvSpPr>
          <p:cNvPr id="13" name="object 13"/>
          <p:cNvSpPr/>
          <p:nvPr/>
        </p:nvSpPr>
        <p:spPr>
          <a:xfrm>
            <a:off x="11077680" y="8752918"/>
            <a:ext cx="53340" cy="99060"/>
          </a:xfrm>
          <a:custGeom>
            <a:avLst/>
            <a:gdLst/>
            <a:ahLst/>
            <a:cxnLst/>
            <a:rect l="l" t="t" r="r" b="b"/>
            <a:pathLst>
              <a:path w="53340"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4" name="object 14"/>
          <p:cNvSpPr/>
          <p:nvPr/>
        </p:nvSpPr>
        <p:spPr>
          <a:xfrm>
            <a:off x="13727330" y="8802379"/>
            <a:ext cx="1325245" cy="0"/>
          </a:xfrm>
          <a:custGeom>
            <a:avLst/>
            <a:gdLst/>
            <a:ahLst/>
            <a:cxnLst/>
            <a:rect l="l" t="t" r="r" b="b"/>
            <a:pathLst>
              <a:path w="1325244">
                <a:moveTo>
                  <a:pt x="0" y="0"/>
                </a:moveTo>
                <a:lnTo>
                  <a:pt x="1324860" y="0"/>
                </a:lnTo>
              </a:path>
            </a:pathLst>
          </a:custGeom>
          <a:ln w="20941">
            <a:solidFill>
              <a:srgbClr val="FFFFFF"/>
            </a:solidFill>
          </a:ln>
        </p:spPr>
        <p:txBody>
          <a:bodyPr wrap="square" lIns="0" tIns="0" rIns="0" bIns="0" rtlCol="0"/>
          <a:lstStyle/>
          <a:p>
            <a:endParaRPr/>
          </a:p>
        </p:txBody>
      </p:sp>
      <p:sp>
        <p:nvSpPr>
          <p:cNvPr id="15" name="object 15"/>
          <p:cNvSpPr/>
          <p:nvPr/>
        </p:nvSpPr>
        <p:spPr>
          <a:xfrm>
            <a:off x="14998994" y="8752918"/>
            <a:ext cx="53340" cy="99060"/>
          </a:xfrm>
          <a:custGeom>
            <a:avLst/>
            <a:gdLst/>
            <a:ahLst/>
            <a:cxnLst/>
            <a:rect l="l" t="t" r="r" b="b"/>
            <a:pathLst>
              <a:path w="53340"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6" name="object 16"/>
          <p:cNvSpPr/>
          <p:nvPr/>
        </p:nvSpPr>
        <p:spPr>
          <a:xfrm>
            <a:off x="11381819" y="4565797"/>
            <a:ext cx="3670935" cy="0"/>
          </a:xfrm>
          <a:custGeom>
            <a:avLst/>
            <a:gdLst/>
            <a:ahLst/>
            <a:cxnLst/>
            <a:rect l="l" t="t" r="r" b="b"/>
            <a:pathLst>
              <a:path w="3670934">
                <a:moveTo>
                  <a:pt x="0" y="0"/>
                </a:moveTo>
                <a:lnTo>
                  <a:pt x="3670369" y="0"/>
                </a:lnTo>
              </a:path>
            </a:pathLst>
          </a:custGeom>
          <a:ln w="20941">
            <a:solidFill>
              <a:srgbClr val="FFFFFF"/>
            </a:solidFill>
          </a:ln>
        </p:spPr>
        <p:txBody>
          <a:bodyPr wrap="square" lIns="0" tIns="0" rIns="0" bIns="0" rtlCol="0"/>
          <a:lstStyle/>
          <a:p>
            <a:endParaRPr/>
          </a:p>
        </p:txBody>
      </p:sp>
      <p:sp>
        <p:nvSpPr>
          <p:cNvPr id="17" name="object 17"/>
          <p:cNvSpPr/>
          <p:nvPr/>
        </p:nvSpPr>
        <p:spPr>
          <a:xfrm>
            <a:off x="14998994" y="4516335"/>
            <a:ext cx="53340" cy="99060"/>
          </a:xfrm>
          <a:custGeom>
            <a:avLst/>
            <a:gdLst/>
            <a:ahLst/>
            <a:cxnLst/>
            <a:rect l="l" t="t" r="r" b="b"/>
            <a:pathLst>
              <a:path w="53340" h="99060">
                <a:moveTo>
                  <a:pt x="0" y="0"/>
                </a:moveTo>
                <a:lnTo>
                  <a:pt x="53202" y="49464"/>
                </a:lnTo>
                <a:lnTo>
                  <a:pt x="0" y="98918"/>
                </a:lnTo>
              </a:path>
            </a:pathLst>
          </a:custGeom>
          <a:ln w="20941">
            <a:solidFill>
              <a:srgbClr val="FFFFFF"/>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9266794" y="3861091"/>
            <a:ext cx="1570507" cy="1570507"/>
          </a:xfrm>
          <a:prstGeom prst="rect">
            <a:avLst/>
          </a:prstGeom>
        </p:spPr>
      </p:pic>
      <p:sp>
        <p:nvSpPr>
          <p:cNvPr id="19" name="object 19"/>
          <p:cNvSpPr/>
          <p:nvPr/>
        </p:nvSpPr>
        <p:spPr>
          <a:xfrm>
            <a:off x="9266809" y="1720919"/>
            <a:ext cx="1570990" cy="1570990"/>
          </a:xfrm>
          <a:custGeom>
            <a:avLst/>
            <a:gdLst/>
            <a:ahLst/>
            <a:cxnLst/>
            <a:rect l="l" t="t" r="r" b="b"/>
            <a:pathLst>
              <a:path w="1570990" h="1570989">
                <a:moveTo>
                  <a:pt x="1470304" y="735152"/>
                </a:moveTo>
                <a:lnTo>
                  <a:pt x="1467650" y="722071"/>
                </a:lnTo>
                <a:lnTo>
                  <a:pt x="1460423" y="711365"/>
                </a:lnTo>
                <a:lnTo>
                  <a:pt x="1449730" y="704138"/>
                </a:lnTo>
                <a:lnTo>
                  <a:pt x="1436636" y="701497"/>
                </a:lnTo>
                <a:lnTo>
                  <a:pt x="1327340" y="701497"/>
                </a:lnTo>
                <a:lnTo>
                  <a:pt x="1319987" y="694131"/>
                </a:lnTo>
                <a:lnTo>
                  <a:pt x="1319987" y="568388"/>
                </a:lnTo>
                <a:lnTo>
                  <a:pt x="1319987" y="534733"/>
                </a:lnTo>
                <a:lnTo>
                  <a:pt x="1317332" y="521639"/>
                </a:lnTo>
                <a:lnTo>
                  <a:pt x="1310106" y="510946"/>
                </a:lnTo>
                <a:lnTo>
                  <a:pt x="1299413" y="503720"/>
                </a:lnTo>
                <a:lnTo>
                  <a:pt x="1286319" y="501065"/>
                </a:lnTo>
                <a:lnTo>
                  <a:pt x="826287" y="501065"/>
                </a:lnTo>
                <a:lnTo>
                  <a:pt x="818921" y="493712"/>
                </a:lnTo>
                <a:lnTo>
                  <a:pt x="818921" y="375335"/>
                </a:lnTo>
                <a:lnTo>
                  <a:pt x="826287" y="367957"/>
                </a:lnTo>
                <a:lnTo>
                  <a:pt x="1035799" y="367957"/>
                </a:lnTo>
                <a:lnTo>
                  <a:pt x="1048880" y="365315"/>
                </a:lnTo>
                <a:lnTo>
                  <a:pt x="1059573" y="358089"/>
                </a:lnTo>
                <a:lnTo>
                  <a:pt x="1066800" y="347395"/>
                </a:lnTo>
                <a:lnTo>
                  <a:pt x="1069441" y="334314"/>
                </a:lnTo>
                <a:lnTo>
                  <a:pt x="1069441" y="300647"/>
                </a:lnTo>
                <a:lnTo>
                  <a:pt x="1069441" y="67335"/>
                </a:lnTo>
                <a:lnTo>
                  <a:pt x="1069441" y="33667"/>
                </a:lnTo>
                <a:lnTo>
                  <a:pt x="1066800" y="20586"/>
                </a:lnTo>
                <a:lnTo>
                  <a:pt x="1059573" y="9880"/>
                </a:lnTo>
                <a:lnTo>
                  <a:pt x="1048880" y="2654"/>
                </a:lnTo>
                <a:lnTo>
                  <a:pt x="1035799" y="0"/>
                </a:lnTo>
                <a:lnTo>
                  <a:pt x="1002131" y="0"/>
                </a:lnTo>
                <a:lnTo>
                  <a:pt x="1002131" y="74688"/>
                </a:lnTo>
                <a:lnTo>
                  <a:pt x="1002131" y="293268"/>
                </a:lnTo>
                <a:lnTo>
                  <a:pt x="994765" y="300647"/>
                </a:lnTo>
                <a:lnTo>
                  <a:pt x="575754" y="300647"/>
                </a:lnTo>
                <a:lnTo>
                  <a:pt x="568388" y="293268"/>
                </a:lnTo>
                <a:lnTo>
                  <a:pt x="568388" y="74688"/>
                </a:lnTo>
                <a:lnTo>
                  <a:pt x="575754" y="67335"/>
                </a:lnTo>
                <a:lnTo>
                  <a:pt x="994765" y="67335"/>
                </a:lnTo>
                <a:lnTo>
                  <a:pt x="1002131" y="74688"/>
                </a:lnTo>
                <a:lnTo>
                  <a:pt x="1002131" y="0"/>
                </a:lnTo>
                <a:lnTo>
                  <a:pt x="534733" y="0"/>
                </a:lnTo>
                <a:lnTo>
                  <a:pt x="521639" y="2654"/>
                </a:lnTo>
                <a:lnTo>
                  <a:pt x="510946" y="9880"/>
                </a:lnTo>
                <a:lnTo>
                  <a:pt x="503720" y="20586"/>
                </a:lnTo>
                <a:lnTo>
                  <a:pt x="501065" y="33667"/>
                </a:lnTo>
                <a:lnTo>
                  <a:pt x="501065" y="334314"/>
                </a:lnTo>
                <a:lnTo>
                  <a:pt x="503720" y="347395"/>
                </a:lnTo>
                <a:lnTo>
                  <a:pt x="510946" y="358089"/>
                </a:lnTo>
                <a:lnTo>
                  <a:pt x="521639" y="365315"/>
                </a:lnTo>
                <a:lnTo>
                  <a:pt x="534733" y="367957"/>
                </a:lnTo>
                <a:lnTo>
                  <a:pt x="744232" y="367957"/>
                </a:lnTo>
                <a:lnTo>
                  <a:pt x="751598" y="375335"/>
                </a:lnTo>
                <a:lnTo>
                  <a:pt x="751598" y="493712"/>
                </a:lnTo>
                <a:lnTo>
                  <a:pt x="751598" y="575754"/>
                </a:lnTo>
                <a:lnTo>
                  <a:pt x="751598" y="694131"/>
                </a:lnTo>
                <a:lnTo>
                  <a:pt x="744232" y="701497"/>
                </a:lnTo>
                <a:lnTo>
                  <a:pt x="634936" y="701497"/>
                </a:lnTo>
                <a:lnTo>
                  <a:pt x="621855" y="704138"/>
                </a:lnTo>
                <a:lnTo>
                  <a:pt x="611149" y="711365"/>
                </a:lnTo>
                <a:lnTo>
                  <a:pt x="603935" y="722071"/>
                </a:lnTo>
                <a:lnTo>
                  <a:pt x="601281" y="735152"/>
                </a:lnTo>
                <a:lnTo>
                  <a:pt x="601281" y="985685"/>
                </a:lnTo>
                <a:lnTo>
                  <a:pt x="603935" y="998766"/>
                </a:lnTo>
                <a:lnTo>
                  <a:pt x="611149" y="1009472"/>
                </a:lnTo>
                <a:lnTo>
                  <a:pt x="621855" y="1016698"/>
                </a:lnTo>
                <a:lnTo>
                  <a:pt x="634936" y="1019352"/>
                </a:lnTo>
                <a:lnTo>
                  <a:pt x="744232" y="1019352"/>
                </a:lnTo>
                <a:lnTo>
                  <a:pt x="751598" y="1026706"/>
                </a:lnTo>
                <a:lnTo>
                  <a:pt x="751598" y="1345514"/>
                </a:lnTo>
                <a:lnTo>
                  <a:pt x="744232" y="1352867"/>
                </a:lnTo>
                <a:lnTo>
                  <a:pt x="625856" y="1352867"/>
                </a:lnTo>
                <a:lnTo>
                  <a:pt x="618502" y="1345514"/>
                </a:lnTo>
                <a:lnTo>
                  <a:pt x="618502" y="1269873"/>
                </a:lnTo>
                <a:lnTo>
                  <a:pt x="618502" y="1236205"/>
                </a:lnTo>
                <a:lnTo>
                  <a:pt x="615848" y="1223124"/>
                </a:lnTo>
                <a:lnTo>
                  <a:pt x="608622" y="1212418"/>
                </a:lnTo>
                <a:lnTo>
                  <a:pt x="597916" y="1205204"/>
                </a:lnTo>
                <a:lnTo>
                  <a:pt x="584835" y="1202550"/>
                </a:lnTo>
                <a:lnTo>
                  <a:pt x="551180" y="1202550"/>
                </a:lnTo>
                <a:lnTo>
                  <a:pt x="551180" y="1277239"/>
                </a:lnTo>
                <a:lnTo>
                  <a:pt x="551180" y="1495818"/>
                </a:lnTo>
                <a:lnTo>
                  <a:pt x="543814" y="1503184"/>
                </a:lnTo>
                <a:lnTo>
                  <a:pt x="74688" y="1503184"/>
                </a:lnTo>
                <a:lnTo>
                  <a:pt x="67335" y="1495818"/>
                </a:lnTo>
                <a:lnTo>
                  <a:pt x="67335" y="1277239"/>
                </a:lnTo>
                <a:lnTo>
                  <a:pt x="74688" y="1269873"/>
                </a:lnTo>
                <a:lnTo>
                  <a:pt x="543814" y="1269873"/>
                </a:lnTo>
                <a:lnTo>
                  <a:pt x="551180" y="1277239"/>
                </a:lnTo>
                <a:lnTo>
                  <a:pt x="551180" y="1202550"/>
                </a:lnTo>
                <a:lnTo>
                  <a:pt x="325234" y="1202550"/>
                </a:lnTo>
                <a:lnTo>
                  <a:pt x="317855" y="1195197"/>
                </a:lnTo>
                <a:lnTo>
                  <a:pt x="317855" y="1026706"/>
                </a:lnTo>
                <a:lnTo>
                  <a:pt x="325234" y="1019352"/>
                </a:lnTo>
                <a:lnTo>
                  <a:pt x="434517" y="1019352"/>
                </a:lnTo>
                <a:lnTo>
                  <a:pt x="447611" y="1016698"/>
                </a:lnTo>
                <a:lnTo>
                  <a:pt x="458304" y="1009472"/>
                </a:lnTo>
                <a:lnTo>
                  <a:pt x="465531" y="998766"/>
                </a:lnTo>
                <a:lnTo>
                  <a:pt x="468172" y="985685"/>
                </a:lnTo>
                <a:lnTo>
                  <a:pt x="468172" y="952030"/>
                </a:lnTo>
                <a:lnTo>
                  <a:pt x="468172" y="768807"/>
                </a:lnTo>
                <a:lnTo>
                  <a:pt x="468172" y="735152"/>
                </a:lnTo>
                <a:lnTo>
                  <a:pt x="465531" y="722071"/>
                </a:lnTo>
                <a:lnTo>
                  <a:pt x="458304" y="711365"/>
                </a:lnTo>
                <a:lnTo>
                  <a:pt x="447611" y="704138"/>
                </a:lnTo>
                <a:lnTo>
                  <a:pt x="434517" y="701497"/>
                </a:lnTo>
                <a:lnTo>
                  <a:pt x="400862" y="701497"/>
                </a:lnTo>
                <a:lnTo>
                  <a:pt x="400862" y="776185"/>
                </a:lnTo>
                <a:lnTo>
                  <a:pt x="400862" y="944651"/>
                </a:lnTo>
                <a:lnTo>
                  <a:pt x="393496" y="952030"/>
                </a:lnTo>
                <a:lnTo>
                  <a:pt x="174904" y="952030"/>
                </a:lnTo>
                <a:lnTo>
                  <a:pt x="167538" y="944651"/>
                </a:lnTo>
                <a:lnTo>
                  <a:pt x="167538" y="776185"/>
                </a:lnTo>
                <a:lnTo>
                  <a:pt x="174904" y="768807"/>
                </a:lnTo>
                <a:lnTo>
                  <a:pt x="393496" y="768807"/>
                </a:lnTo>
                <a:lnTo>
                  <a:pt x="400862" y="776185"/>
                </a:lnTo>
                <a:lnTo>
                  <a:pt x="400862" y="701497"/>
                </a:lnTo>
                <a:lnTo>
                  <a:pt x="325234" y="701497"/>
                </a:lnTo>
                <a:lnTo>
                  <a:pt x="317855" y="694131"/>
                </a:lnTo>
                <a:lnTo>
                  <a:pt x="317855" y="575754"/>
                </a:lnTo>
                <a:lnTo>
                  <a:pt x="325234" y="568388"/>
                </a:lnTo>
                <a:lnTo>
                  <a:pt x="744232" y="568388"/>
                </a:lnTo>
                <a:lnTo>
                  <a:pt x="751598" y="575754"/>
                </a:lnTo>
                <a:lnTo>
                  <a:pt x="751598" y="493712"/>
                </a:lnTo>
                <a:lnTo>
                  <a:pt x="744232" y="501065"/>
                </a:lnTo>
                <a:lnTo>
                  <a:pt x="284187" y="501065"/>
                </a:lnTo>
                <a:lnTo>
                  <a:pt x="271106" y="503720"/>
                </a:lnTo>
                <a:lnTo>
                  <a:pt x="260413" y="510946"/>
                </a:lnTo>
                <a:lnTo>
                  <a:pt x="253187" y="521639"/>
                </a:lnTo>
                <a:lnTo>
                  <a:pt x="250545" y="534733"/>
                </a:lnTo>
                <a:lnTo>
                  <a:pt x="250545" y="694131"/>
                </a:lnTo>
                <a:lnTo>
                  <a:pt x="243179" y="701497"/>
                </a:lnTo>
                <a:lnTo>
                  <a:pt x="133883" y="701497"/>
                </a:lnTo>
                <a:lnTo>
                  <a:pt x="120802" y="704138"/>
                </a:lnTo>
                <a:lnTo>
                  <a:pt x="110096" y="711365"/>
                </a:lnTo>
                <a:lnTo>
                  <a:pt x="102870" y="722071"/>
                </a:lnTo>
                <a:lnTo>
                  <a:pt x="100215" y="735152"/>
                </a:lnTo>
                <a:lnTo>
                  <a:pt x="100215" y="985685"/>
                </a:lnTo>
                <a:lnTo>
                  <a:pt x="102870" y="998766"/>
                </a:lnTo>
                <a:lnTo>
                  <a:pt x="110096" y="1009472"/>
                </a:lnTo>
                <a:lnTo>
                  <a:pt x="120802" y="1016698"/>
                </a:lnTo>
                <a:lnTo>
                  <a:pt x="133883" y="1019352"/>
                </a:lnTo>
                <a:lnTo>
                  <a:pt x="243179" y="1019352"/>
                </a:lnTo>
                <a:lnTo>
                  <a:pt x="250545" y="1026706"/>
                </a:lnTo>
                <a:lnTo>
                  <a:pt x="250545" y="1195197"/>
                </a:lnTo>
                <a:lnTo>
                  <a:pt x="243179" y="1202550"/>
                </a:lnTo>
                <a:lnTo>
                  <a:pt x="33667" y="1202550"/>
                </a:lnTo>
                <a:lnTo>
                  <a:pt x="20574" y="1205204"/>
                </a:lnTo>
                <a:lnTo>
                  <a:pt x="9880" y="1212418"/>
                </a:lnTo>
                <a:lnTo>
                  <a:pt x="2654" y="1223124"/>
                </a:lnTo>
                <a:lnTo>
                  <a:pt x="0" y="1236205"/>
                </a:lnTo>
                <a:lnTo>
                  <a:pt x="0" y="1536852"/>
                </a:lnTo>
                <a:lnTo>
                  <a:pt x="2654" y="1549933"/>
                </a:lnTo>
                <a:lnTo>
                  <a:pt x="9880" y="1560639"/>
                </a:lnTo>
                <a:lnTo>
                  <a:pt x="20574" y="1567865"/>
                </a:lnTo>
                <a:lnTo>
                  <a:pt x="33667" y="1570507"/>
                </a:lnTo>
                <a:lnTo>
                  <a:pt x="584835" y="1570507"/>
                </a:lnTo>
                <a:lnTo>
                  <a:pt x="597916" y="1567865"/>
                </a:lnTo>
                <a:lnTo>
                  <a:pt x="608622" y="1560639"/>
                </a:lnTo>
                <a:lnTo>
                  <a:pt x="615848" y="1549933"/>
                </a:lnTo>
                <a:lnTo>
                  <a:pt x="618502" y="1536852"/>
                </a:lnTo>
                <a:lnTo>
                  <a:pt x="618502" y="1503184"/>
                </a:lnTo>
                <a:lnTo>
                  <a:pt x="618502" y="1427568"/>
                </a:lnTo>
                <a:lnTo>
                  <a:pt x="625856" y="1420190"/>
                </a:lnTo>
                <a:lnTo>
                  <a:pt x="785253" y="1420190"/>
                </a:lnTo>
                <a:lnTo>
                  <a:pt x="798347" y="1417548"/>
                </a:lnTo>
                <a:lnTo>
                  <a:pt x="809053" y="1410322"/>
                </a:lnTo>
                <a:lnTo>
                  <a:pt x="816267" y="1399616"/>
                </a:lnTo>
                <a:lnTo>
                  <a:pt x="818921" y="1386535"/>
                </a:lnTo>
                <a:lnTo>
                  <a:pt x="818921" y="1352867"/>
                </a:lnTo>
                <a:lnTo>
                  <a:pt x="818921" y="1026706"/>
                </a:lnTo>
                <a:lnTo>
                  <a:pt x="826287" y="1019352"/>
                </a:lnTo>
                <a:lnTo>
                  <a:pt x="935570" y="1019352"/>
                </a:lnTo>
                <a:lnTo>
                  <a:pt x="948664" y="1016698"/>
                </a:lnTo>
                <a:lnTo>
                  <a:pt x="959370" y="1009472"/>
                </a:lnTo>
                <a:lnTo>
                  <a:pt x="966584" y="998766"/>
                </a:lnTo>
                <a:lnTo>
                  <a:pt x="969238" y="985685"/>
                </a:lnTo>
                <a:lnTo>
                  <a:pt x="969238" y="952030"/>
                </a:lnTo>
                <a:lnTo>
                  <a:pt x="969238" y="768807"/>
                </a:lnTo>
                <a:lnTo>
                  <a:pt x="969238" y="735152"/>
                </a:lnTo>
                <a:lnTo>
                  <a:pt x="966584" y="722071"/>
                </a:lnTo>
                <a:lnTo>
                  <a:pt x="959370" y="711365"/>
                </a:lnTo>
                <a:lnTo>
                  <a:pt x="948664" y="704138"/>
                </a:lnTo>
                <a:lnTo>
                  <a:pt x="935570" y="701497"/>
                </a:lnTo>
                <a:lnTo>
                  <a:pt x="901915" y="701497"/>
                </a:lnTo>
                <a:lnTo>
                  <a:pt x="901915" y="776185"/>
                </a:lnTo>
                <a:lnTo>
                  <a:pt x="901915" y="944651"/>
                </a:lnTo>
                <a:lnTo>
                  <a:pt x="894549" y="952030"/>
                </a:lnTo>
                <a:lnTo>
                  <a:pt x="675970" y="952030"/>
                </a:lnTo>
                <a:lnTo>
                  <a:pt x="668604" y="944651"/>
                </a:lnTo>
                <a:lnTo>
                  <a:pt x="668604" y="776185"/>
                </a:lnTo>
                <a:lnTo>
                  <a:pt x="675970" y="768807"/>
                </a:lnTo>
                <a:lnTo>
                  <a:pt x="894549" y="768807"/>
                </a:lnTo>
                <a:lnTo>
                  <a:pt x="901915" y="776185"/>
                </a:lnTo>
                <a:lnTo>
                  <a:pt x="901915" y="701497"/>
                </a:lnTo>
                <a:lnTo>
                  <a:pt x="826287" y="701497"/>
                </a:lnTo>
                <a:lnTo>
                  <a:pt x="818921" y="694131"/>
                </a:lnTo>
                <a:lnTo>
                  <a:pt x="818921" y="575754"/>
                </a:lnTo>
                <a:lnTo>
                  <a:pt x="826287" y="568388"/>
                </a:lnTo>
                <a:lnTo>
                  <a:pt x="1245298" y="568388"/>
                </a:lnTo>
                <a:lnTo>
                  <a:pt x="1252651" y="575754"/>
                </a:lnTo>
                <a:lnTo>
                  <a:pt x="1252651" y="694131"/>
                </a:lnTo>
                <a:lnTo>
                  <a:pt x="1245298" y="701497"/>
                </a:lnTo>
                <a:lnTo>
                  <a:pt x="1136002" y="701497"/>
                </a:lnTo>
                <a:lnTo>
                  <a:pt x="1122908" y="704138"/>
                </a:lnTo>
                <a:lnTo>
                  <a:pt x="1112215" y="711365"/>
                </a:lnTo>
                <a:lnTo>
                  <a:pt x="1105001" y="722071"/>
                </a:lnTo>
                <a:lnTo>
                  <a:pt x="1102347" y="735152"/>
                </a:lnTo>
                <a:lnTo>
                  <a:pt x="1102347" y="860425"/>
                </a:lnTo>
                <a:lnTo>
                  <a:pt x="1105001" y="873506"/>
                </a:lnTo>
                <a:lnTo>
                  <a:pt x="1112215" y="884212"/>
                </a:lnTo>
                <a:lnTo>
                  <a:pt x="1122908" y="891438"/>
                </a:lnTo>
                <a:lnTo>
                  <a:pt x="1136002" y="894080"/>
                </a:lnTo>
                <a:lnTo>
                  <a:pt x="1149096" y="891438"/>
                </a:lnTo>
                <a:lnTo>
                  <a:pt x="1159789" y="884212"/>
                </a:lnTo>
                <a:lnTo>
                  <a:pt x="1167015" y="873506"/>
                </a:lnTo>
                <a:lnTo>
                  <a:pt x="1169670" y="860425"/>
                </a:lnTo>
                <a:lnTo>
                  <a:pt x="1169670" y="776185"/>
                </a:lnTo>
                <a:lnTo>
                  <a:pt x="1177023" y="768807"/>
                </a:lnTo>
                <a:lnTo>
                  <a:pt x="1395615" y="768807"/>
                </a:lnTo>
                <a:lnTo>
                  <a:pt x="1402981" y="776185"/>
                </a:lnTo>
                <a:lnTo>
                  <a:pt x="1402981" y="935583"/>
                </a:lnTo>
                <a:lnTo>
                  <a:pt x="1405623" y="948664"/>
                </a:lnTo>
                <a:lnTo>
                  <a:pt x="1412849" y="959370"/>
                </a:lnTo>
                <a:lnTo>
                  <a:pt x="1423555" y="966597"/>
                </a:lnTo>
                <a:lnTo>
                  <a:pt x="1436636" y="969238"/>
                </a:lnTo>
                <a:lnTo>
                  <a:pt x="1449730" y="966597"/>
                </a:lnTo>
                <a:lnTo>
                  <a:pt x="1460423" y="959370"/>
                </a:lnTo>
                <a:lnTo>
                  <a:pt x="1467650" y="948664"/>
                </a:lnTo>
                <a:lnTo>
                  <a:pt x="1470304" y="935583"/>
                </a:lnTo>
                <a:lnTo>
                  <a:pt x="1470304" y="768807"/>
                </a:lnTo>
                <a:lnTo>
                  <a:pt x="1470304" y="735152"/>
                </a:lnTo>
                <a:close/>
              </a:path>
              <a:path w="1570990" h="1570989">
                <a:moveTo>
                  <a:pt x="1570482" y="1536852"/>
                </a:moveTo>
                <a:lnTo>
                  <a:pt x="1568030" y="1524177"/>
                </a:lnTo>
                <a:lnTo>
                  <a:pt x="1560652" y="1513052"/>
                </a:lnTo>
                <a:lnTo>
                  <a:pt x="1469224" y="1421612"/>
                </a:lnTo>
                <a:lnTo>
                  <a:pt x="1450581" y="1402981"/>
                </a:lnTo>
                <a:lnTo>
                  <a:pt x="1420825" y="1373225"/>
                </a:lnTo>
                <a:lnTo>
                  <a:pt x="1420025" y="1364399"/>
                </a:lnTo>
                <a:lnTo>
                  <a:pt x="1424520" y="1357871"/>
                </a:lnTo>
                <a:lnTo>
                  <a:pt x="1444307" y="1324013"/>
                </a:lnTo>
                <a:lnTo>
                  <a:pt x="1458645" y="1287945"/>
                </a:lnTo>
                <a:lnTo>
                  <a:pt x="1467358" y="1250149"/>
                </a:lnTo>
                <a:lnTo>
                  <a:pt x="1470304" y="1211160"/>
                </a:lnTo>
                <a:lnTo>
                  <a:pt x="1466113" y="1164640"/>
                </a:lnTo>
                <a:lnTo>
                  <a:pt x="1454061" y="1120838"/>
                </a:lnTo>
                <a:lnTo>
                  <a:pt x="1434871" y="1080477"/>
                </a:lnTo>
                <a:lnTo>
                  <a:pt x="1409280" y="1044295"/>
                </a:lnTo>
                <a:lnTo>
                  <a:pt x="1402981" y="1038009"/>
                </a:lnTo>
                <a:lnTo>
                  <a:pt x="1402981" y="1211160"/>
                </a:lnTo>
                <a:lnTo>
                  <a:pt x="1397914" y="1255090"/>
                </a:lnTo>
                <a:lnTo>
                  <a:pt x="1383461" y="1295438"/>
                </a:lnTo>
                <a:lnTo>
                  <a:pt x="1360792" y="1331061"/>
                </a:lnTo>
                <a:lnTo>
                  <a:pt x="1331061" y="1360779"/>
                </a:lnTo>
                <a:lnTo>
                  <a:pt x="1295450" y="1383449"/>
                </a:lnTo>
                <a:lnTo>
                  <a:pt x="1255090" y="1397901"/>
                </a:lnTo>
                <a:lnTo>
                  <a:pt x="1211160" y="1402981"/>
                </a:lnTo>
                <a:lnTo>
                  <a:pt x="1167231" y="1397901"/>
                </a:lnTo>
                <a:lnTo>
                  <a:pt x="1126871" y="1383449"/>
                </a:lnTo>
                <a:lnTo>
                  <a:pt x="1091260" y="1360779"/>
                </a:lnTo>
                <a:lnTo>
                  <a:pt x="1061529" y="1331061"/>
                </a:lnTo>
                <a:lnTo>
                  <a:pt x="1038872" y="1295438"/>
                </a:lnTo>
                <a:lnTo>
                  <a:pt x="1024420" y="1255090"/>
                </a:lnTo>
                <a:lnTo>
                  <a:pt x="1019340" y="1211160"/>
                </a:lnTo>
                <a:lnTo>
                  <a:pt x="1024420" y="1167231"/>
                </a:lnTo>
                <a:lnTo>
                  <a:pt x="1038872" y="1126883"/>
                </a:lnTo>
                <a:lnTo>
                  <a:pt x="1061529" y="1091260"/>
                </a:lnTo>
                <a:lnTo>
                  <a:pt x="1091260" y="1061542"/>
                </a:lnTo>
                <a:lnTo>
                  <a:pt x="1126871" y="1038872"/>
                </a:lnTo>
                <a:lnTo>
                  <a:pt x="1167231" y="1024420"/>
                </a:lnTo>
                <a:lnTo>
                  <a:pt x="1211160" y="1019352"/>
                </a:lnTo>
                <a:lnTo>
                  <a:pt x="1255090" y="1024420"/>
                </a:lnTo>
                <a:lnTo>
                  <a:pt x="1295450" y="1038872"/>
                </a:lnTo>
                <a:lnTo>
                  <a:pt x="1331061" y="1061542"/>
                </a:lnTo>
                <a:lnTo>
                  <a:pt x="1360792" y="1091260"/>
                </a:lnTo>
                <a:lnTo>
                  <a:pt x="1383461" y="1126883"/>
                </a:lnTo>
                <a:lnTo>
                  <a:pt x="1397914" y="1167231"/>
                </a:lnTo>
                <a:lnTo>
                  <a:pt x="1402981" y="1211160"/>
                </a:lnTo>
                <a:lnTo>
                  <a:pt x="1402981" y="1038009"/>
                </a:lnTo>
                <a:lnTo>
                  <a:pt x="1384325" y="1019352"/>
                </a:lnTo>
                <a:lnTo>
                  <a:pt x="1378026" y="1013053"/>
                </a:lnTo>
                <a:lnTo>
                  <a:pt x="1341856" y="987463"/>
                </a:lnTo>
                <a:lnTo>
                  <a:pt x="1301496" y="968273"/>
                </a:lnTo>
                <a:lnTo>
                  <a:pt x="1257681" y="956208"/>
                </a:lnTo>
                <a:lnTo>
                  <a:pt x="1211160" y="952030"/>
                </a:lnTo>
                <a:lnTo>
                  <a:pt x="1164640" y="956208"/>
                </a:lnTo>
                <a:lnTo>
                  <a:pt x="1120825" y="968273"/>
                </a:lnTo>
                <a:lnTo>
                  <a:pt x="1080465" y="987463"/>
                </a:lnTo>
                <a:lnTo>
                  <a:pt x="1044295" y="1013053"/>
                </a:lnTo>
                <a:lnTo>
                  <a:pt x="1013040" y="1044295"/>
                </a:lnTo>
                <a:lnTo>
                  <a:pt x="987450" y="1080477"/>
                </a:lnTo>
                <a:lnTo>
                  <a:pt x="968260" y="1120838"/>
                </a:lnTo>
                <a:lnTo>
                  <a:pt x="956208" y="1164640"/>
                </a:lnTo>
                <a:lnTo>
                  <a:pt x="952030" y="1211160"/>
                </a:lnTo>
                <a:lnTo>
                  <a:pt x="956208" y="1257681"/>
                </a:lnTo>
                <a:lnTo>
                  <a:pt x="968260" y="1301496"/>
                </a:lnTo>
                <a:lnTo>
                  <a:pt x="987450" y="1341843"/>
                </a:lnTo>
                <a:lnTo>
                  <a:pt x="1013040" y="1378026"/>
                </a:lnTo>
                <a:lnTo>
                  <a:pt x="1044295" y="1409280"/>
                </a:lnTo>
                <a:lnTo>
                  <a:pt x="1080465" y="1434871"/>
                </a:lnTo>
                <a:lnTo>
                  <a:pt x="1120825" y="1454061"/>
                </a:lnTo>
                <a:lnTo>
                  <a:pt x="1164640" y="1466113"/>
                </a:lnTo>
                <a:lnTo>
                  <a:pt x="1211160" y="1470291"/>
                </a:lnTo>
                <a:lnTo>
                  <a:pt x="1250149" y="1467358"/>
                </a:lnTo>
                <a:lnTo>
                  <a:pt x="1287945" y="1458645"/>
                </a:lnTo>
                <a:lnTo>
                  <a:pt x="1324025" y="1444307"/>
                </a:lnTo>
                <a:lnTo>
                  <a:pt x="1357871" y="1424520"/>
                </a:lnTo>
                <a:lnTo>
                  <a:pt x="1360703" y="1422565"/>
                </a:lnTo>
                <a:lnTo>
                  <a:pt x="1363954" y="1421612"/>
                </a:lnTo>
                <a:lnTo>
                  <a:pt x="1371447" y="1421612"/>
                </a:lnTo>
                <a:lnTo>
                  <a:pt x="1375651" y="1423250"/>
                </a:lnTo>
                <a:lnTo>
                  <a:pt x="1513052" y="1560652"/>
                </a:lnTo>
                <a:lnTo>
                  <a:pt x="1518196" y="1564881"/>
                </a:lnTo>
                <a:lnTo>
                  <a:pt x="1523974" y="1567967"/>
                </a:lnTo>
                <a:lnTo>
                  <a:pt x="1530235" y="1569872"/>
                </a:lnTo>
                <a:lnTo>
                  <a:pt x="1536852" y="1570507"/>
                </a:lnTo>
                <a:lnTo>
                  <a:pt x="1543469" y="1569872"/>
                </a:lnTo>
                <a:lnTo>
                  <a:pt x="1549742" y="1567967"/>
                </a:lnTo>
                <a:lnTo>
                  <a:pt x="1555521" y="1564881"/>
                </a:lnTo>
                <a:lnTo>
                  <a:pt x="1560652" y="1560652"/>
                </a:lnTo>
                <a:lnTo>
                  <a:pt x="1568030" y="1549527"/>
                </a:lnTo>
                <a:lnTo>
                  <a:pt x="1570482" y="1536852"/>
                </a:lnTo>
                <a:close/>
              </a:path>
            </a:pathLst>
          </a:custGeom>
          <a:solidFill>
            <a:srgbClr val="FFFFFF"/>
          </a:solidFill>
        </p:spPr>
        <p:txBody>
          <a:bodyPr wrap="square" lIns="0" tIns="0" rIns="0" bIns="0" rtlCol="0"/>
          <a:lstStyle/>
          <a:p>
            <a:endParaRPr/>
          </a:p>
        </p:txBody>
      </p:sp>
      <p:sp>
        <p:nvSpPr>
          <p:cNvPr id="20" name="object 20"/>
          <p:cNvSpPr/>
          <p:nvPr/>
        </p:nvSpPr>
        <p:spPr>
          <a:xfrm>
            <a:off x="10052065" y="3403491"/>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1" name="object 21"/>
          <p:cNvSpPr/>
          <p:nvPr/>
        </p:nvSpPr>
        <p:spPr>
          <a:xfrm>
            <a:off x="10002607" y="3690924"/>
            <a:ext cx="99060" cy="53340"/>
          </a:xfrm>
          <a:custGeom>
            <a:avLst/>
            <a:gdLst/>
            <a:ahLst/>
            <a:cxnLst/>
            <a:rect l="l" t="t" r="r" b="b"/>
            <a:pathLst>
              <a:path w="99059" h="53339">
                <a:moveTo>
                  <a:pt x="98918" y="0"/>
                </a:moveTo>
                <a:lnTo>
                  <a:pt x="49453" y="53202"/>
                </a:lnTo>
                <a:lnTo>
                  <a:pt x="0" y="0"/>
                </a:lnTo>
              </a:path>
            </a:pathLst>
          </a:custGeom>
          <a:ln w="20941">
            <a:solidFill>
              <a:srgbClr val="FFFFFF"/>
            </a:solidFill>
          </a:ln>
        </p:spPr>
        <p:txBody>
          <a:bodyPr wrap="square" lIns="0" tIns="0" rIns="0" bIns="0" rtlCol="0"/>
          <a:lstStyle/>
          <a:p>
            <a:endParaRPr/>
          </a:p>
        </p:txBody>
      </p:sp>
      <p:pic>
        <p:nvPicPr>
          <p:cNvPr id="22" name="object 22"/>
          <p:cNvPicPr/>
          <p:nvPr/>
        </p:nvPicPr>
        <p:blipFill>
          <a:blip r:embed="rId6" cstate="print"/>
          <a:stretch>
            <a:fillRect/>
          </a:stretch>
        </p:blipFill>
        <p:spPr>
          <a:xfrm>
            <a:off x="11811180" y="8017126"/>
            <a:ext cx="1570507" cy="1570507"/>
          </a:xfrm>
          <a:prstGeom prst="rect">
            <a:avLst/>
          </a:prstGeom>
        </p:spPr>
      </p:pic>
      <p:sp>
        <p:nvSpPr>
          <p:cNvPr id="23" name="object 23"/>
          <p:cNvSpPr/>
          <p:nvPr/>
        </p:nvSpPr>
        <p:spPr>
          <a:xfrm>
            <a:off x="11811203" y="5876956"/>
            <a:ext cx="1570990" cy="1570990"/>
          </a:xfrm>
          <a:custGeom>
            <a:avLst/>
            <a:gdLst/>
            <a:ahLst/>
            <a:cxnLst/>
            <a:rect l="l" t="t" r="r" b="b"/>
            <a:pathLst>
              <a:path w="1570990" h="1570990">
                <a:moveTo>
                  <a:pt x="1470291" y="735152"/>
                </a:moveTo>
                <a:lnTo>
                  <a:pt x="1467650" y="722071"/>
                </a:lnTo>
                <a:lnTo>
                  <a:pt x="1460423" y="711365"/>
                </a:lnTo>
                <a:lnTo>
                  <a:pt x="1449717" y="704138"/>
                </a:lnTo>
                <a:lnTo>
                  <a:pt x="1436636" y="701484"/>
                </a:lnTo>
                <a:lnTo>
                  <a:pt x="1327340" y="701484"/>
                </a:lnTo>
                <a:lnTo>
                  <a:pt x="1319974" y="694131"/>
                </a:lnTo>
                <a:lnTo>
                  <a:pt x="1319974" y="568388"/>
                </a:lnTo>
                <a:lnTo>
                  <a:pt x="1319974" y="534733"/>
                </a:lnTo>
                <a:lnTo>
                  <a:pt x="1317320" y="521639"/>
                </a:lnTo>
                <a:lnTo>
                  <a:pt x="1310106" y="510946"/>
                </a:lnTo>
                <a:lnTo>
                  <a:pt x="1299400" y="503720"/>
                </a:lnTo>
                <a:lnTo>
                  <a:pt x="1286306" y="501065"/>
                </a:lnTo>
                <a:lnTo>
                  <a:pt x="826287" y="501065"/>
                </a:lnTo>
                <a:lnTo>
                  <a:pt x="818908" y="493699"/>
                </a:lnTo>
                <a:lnTo>
                  <a:pt x="818908" y="375335"/>
                </a:lnTo>
                <a:lnTo>
                  <a:pt x="826287" y="367957"/>
                </a:lnTo>
                <a:lnTo>
                  <a:pt x="1035786" y="367957"/>
                </a:lnTo>
                <a:lnTo>
                  <a:pt x="1048867" y="365315"/>
                </a:lnTo>
                <a:lnTo>
                  <a:pt x="1059573" y="358089"/>
                </a:lnTo>
                <a:lnTo>
                  <a:pt x="1066787" y="347395"/>
                </a:lnTo>
                <a:lnTo>
                  <a:pt x="1069441" y="334302"/>
                </a:lnTo>
                <a:lnTo>
                  <a:pt x="1069441" y="300647"/>
                </a:lnTo>
                <a:lnTo>
                  <a:pt x="1069441" y="67335"/>
                </a:lnTo>
                <a:lnTo>
                  <a:pt x="1069441" y="33667"/>
                </a:lnTo>
                <a:lnTo>
                  <a:pt x="1066787" y="20574"/>
                </a:lnTo>
                <a:lnTo>
                  <a:pt x="1059573" y="9880"/>
                </a:lnTo>
                <a:lnTo>
                  <a:pt x="1048867" y="2654"/>
                </a:lnTo>
                <a:lnTo>
                  <a:pt x="1035786" y="0"/>
                </a:lnTo>
                <a:lnTo>
                  <a:pt x="1002118" y="0"/>
                </a:lnTo>
                <a:lnTo>
                  <a:pt x="1002118" y="74688"/>
                </a:lnTo>
                <a:lnTo>
                  <a:pt x="1002118" y="293268"/>
                </a:lnTo>
                <a:lnTo>
                  <a:pt x="994765" y="300647"/>
                </a:lnTo>
                <a:lnTo>
                  <a:pt x="575741" y="300647"/>
                </a:lnTo>
                <a:lnTo>
                  <a:pt x="568388" y="293268"/>
                </a:lnTo>
                <a:lnTo>
                  <a:pt x="568388" y="74688"/>
                </a:lnTo>
                <a:lnTo>
                  <a:pt x="575741" y="67335"/>
                </a:lnTo>
                <a:lnTo>
                  <a:pt x="994765" y="67335"/>
                </a:lnTo>
                <a:lnTo>
                  <a:pt x="1002118" y="74688"/>
                </a:lnTo>
                <a:lnTo>
                  <a:pt x="1002118" y="0"/>
                </a:lnTo>
                <a:lnTo>
                  <a:pt x="534720" y="0"/>
                </a:lnTo>
                <a:lnTo>
                  <a:pt x="521639" y="2654"/>
                </a:lnTo>
                <a:lnTo>
                  <a:pt x="510933" y="9880"/>
                </a:lnTo>
                <a:lnTo>
                  <a:pt x="503707" y="20574"/>
                </a:lnTo>
                <a:lnTo>
                  <a:pt x="501053" y="33667"/>
                </a:lnTo>
                <a:lnTo>
                  <a:pt x="501053" y="334302"/>
                </a:lnTo>
                <a:lnTo>
                  <a:pt x="503707" y="347395"/>
                </a:lnTo>
                <a:lnTo>
                  <a:pt x="510933" y="358089"/>
                </a:lnTo>
                <a:lnTo>
                  <a:pt x="521639" y="365315"/>
                </a:lnTo>
                <a:lnTo>
                  <a:pt x="534720" y="367957"/>
                </a:lnTo>
                <a:lnTo>
                  <a:pt x="744220" y="367957"/>
                </a:lnTo>
                <a:lnTo>
                  <a:pt x="751598" y="375335"/>
                </a:lnTo>
                <a:lnTo>
                  <a:pt x="751598" y="493699"/>
                </a:lnTo>
                <a:lnTo>
                  <a:pt x="751598" y="575754"/>
                </a:lnTo>
                <a:lnTo>
                  <a:pt x="751598" y="694131"/>
                </a:lnTo>
                <a:lnTo>
                  <a:pt x="744220" y="701484"/>
                </a:lnTo>
                <a:lnTo>
                  <a:pt x="634936" y="701484"/>
                </a:lnTo>
                <a:lnTo>
                  <a:pt x="621842" y="704138"/>
                </a:lnTo>
                <a:lnTo>
                  <a:pt x="611149" y="711365"/>
                </a:lnTo>
                <a:lnTo>
                  <a:pt x="603923" y="722071"/>
                </a:lnTo>
                <a:lnTo>
                  <a:pt x="601281" y="735152"/>
                </a:lnTo>
                <a:lnTo>
                  <a:pt x="601281" y="985685"/>
                </a:lnTo>
                <a:lnTo>
                  <a:pt x="603923" y="998766"/>
                </a:lnTo>
                <a:lnTo>
                  <a:pt x="611149" y="1009472"/>
                </a:lnTo>
                <a:lnTo>
                  <a:pt x="621842" y="1016698"/>
                </a:lnTo>
                <a:lnTo>
                  <a:pt x="634936" y="1019340"/>
                </a:lnTo>
                <a:lnTo>
                  <a:pt x="744220" y="1019340"/>
                </a:lnTo>
                <a:lnTo>
                  <a:pt x="751598" y="1026706"/>
                </a:lnTo>
                <a:lnTo>
                  <a:pt x="751598" y="1345514"/>
                </a:lnTo>
                <a:lnTo>
                  <a:pt x="744220" y="1352867"/>
                </a:lnTo>
                <a:lnTo>
                  <a:pt x="625856" y="1352867"/>
                </a:lnTo>
                <a:lnTo>
                  <a:pt x="618490" y="1345514"/>
                </a:lnTo>
                <a:lnTo>
                  <a:pt x="618490" y="1269873"/>
                </a:lnTo>
                <a:lnTo>
                  <a:pt x="618490" y="1236205"/>
                </a:lnTo>
                <a:lnTo>
                  <a:pt x="615835" y="1223124"/>
                </a:lnTo>
                <a:lnTo>
                  <a:pt x="608609" y="1212418"/>
                </a:lnTo>
                <a:lnTo>
                  <a:pt x="597916" y="1205204"/>
                </a:lnTo>
                <a:lnTo>
                  <a:pt x="584822" y="1202550"/>
                </a:lnTo>
                <a:lnTo>
                  <a:pt x="551167" y="1202550"/>
                </a:lnTo>
                <a:lnTo>
                  <a:pt x="551167" y="1277239"/>
                </a:lnTo>
                <a:lnTo>
                  <a:pt x="551167" y="1495818"/>
                </a:lnTo>
                <a:lnTo>
                  <a:pt x="543801" y="1503184"/>
                </a:lnTo>
                <a:lnTo>
                  <a:pt x="74688" y="1503184"/>
                </a:lnTo>
                <a:lnTo>
                  <a:pt x="67322" y="1495818"/>
                </a:lnTo>
                <a:lnTo>
                  <a:pt x="67322" y="1277239"/>
                </a:lnTo>
                <a:lnTo>
                  <a:pt x="74688" y="1269873"/>
                </a:lnTo>
                <a:lnTo>
                  <a:pt x="543801" y="1269873"/>
                </a:lnTo>
                <a:lnTo>
                  <a:pt x="551167" y="1277239"/>
                </a:lnTo>
                <a:lnTo>
                  <a:pt x="551167" y="1202550"/>
                </a:lnTo>
                <a:lnTo>
                  <a:pt x="325221" y="1202550"/>
                </a:lnTo>
                <a:lnTo>
                  <a:pt x="317855" y="1195197"/>
                </a:lnTo>
                <a:lnTo>
                  <a:pt x="317855" y="1026706"/>
                </a:lnTo>
                <a:lnTo>
                  <a:pt x="325221" y="1019340"/>
                </a:lnTo>
                <a:lnTo>
                  <a:pt x="434505" y="1019340"/>
                </a:lnTo>
                <a:lnTo>
                  <a:pt x="447598" y="1016698"/>
                </a:lnTo>
                <a:lnTo>
                  <a:pt x="458304" y="1009472"/>
                </a:lnTo>
                <a:lnTo>
                  <a:pt x="465518" y="998766"/>
                </a:lnTo>
                <a:lnTo>
                  <a:pt x="468172" y="985685"/>
                </a:lnTo>
                <a:lnTo>
                  <a:pt x="468172" y="952030"/>
                </a:lnTo>
                <a:lnTo>
                  <a:pt x="468172" y="768807"/>
                </a:lnTo>
                <a:lnTo>
                  <a:pt x="468172" y="735152"/>
                </a:lnTo>
                <a:lnTo>
                  <a:pt x="465518" y="722071"/>
                </a:lnTo>
                <a:lnTo>
                  <a:pt x="458304" y="711365"/>
                </a:lnTo>
                <a:lnTo>
                  <a:pt x="447598" y="704138"/>
                </a:lnTo>
                <a:lnTo>
                  <a:pt x="434505" y="701484"/>
                </a:lnTo>
                <a:lnTo>
                  <a:pt x="400850" y="701484"/>
                </a:lnTo>
                <a:lnTo>
                  <a:pt x="400850" y="776173"/>
                </a:lnTo>
                <a:lnTo>
                  <a:pt x="400850" y="944651"/>
                </a:lnTo>
                <a:lnTo>
                  <a:pt x="393496" y="952030"/>
                </a:lnTo>
                <a:lnTo>
                  <a:pt x="174904" y="952030"/>
                </a:lnTo>
                <a:lnTo>
                  <a:pt x="167538" y="944651"/>
                </a:lnTo>
                <a:lnTo>
                  <a:pt x="167538" y="776173"/>
                </a:lnTo>
                <a:lnTo>
                  <a:pt x="174904" y="768807"/>
                </a:lnTo>
                <a:lnTo>
                  <a:pt x="393496" y="768807"/>
                </a:lnTo>
                <a:lnTo>
                  <a:pt x="400850" y="776173"/>
                </a:lnTo>
                <a:lnTo>
                  <a:pt x="400850" y="701484"/>
                </a:lnTo>
                <a:lnTo>
                  <a:pt x="325221" y="701484"/>
                </a:lnTo>
                <a:lnTo>
                  <a:pt x="317855" y="694131"/>
                </a:lnTo>
                <a:lnTo>
                  <a:pt x="317855" y="575754"/>
                </a:lnTo>
                <a:lnTo>
                  <a:pt x="325221" y="568388"/>
                </a:lnTo>
                <a:lnTo>
                  <a:pt x="744220" y="568388"/>
                </a:lnTo>
                <a:lnTo>
                  <a:pt x="751598" y="575754"/>
                </a:lnTo>
                <a:lnTo>
                  <a:pt x="751598" y="493699"/>
                </a:lnTo>
                <a:lnTo>
                  <a:pt x="744220" y="501065"/>
                </a:lnTo>
                <a:lnTo>
                  <a:pt x="284200" y="501065"/>
                </a:lnTo>
                <a:lnTo>
                  <a:pt x="271106" y="503720"/>
                </a:lnTo>
                <a:lnTo>
                  <a:pt x="260400" y="510946"/>
                </a:lnTo>
                <a:lnTo>
                  <a:pt x="253187" y="521639"/>
                </a:lnTo>
                <a:lnTo>
                  <a:pt x="250532" y="534733"/>
                </a:lnTo>
                <a:lnTo>
                  <a:pt x="250532" y="694131"/>
                </a:lnTo>
                <a:lnTo>
                  <a:pt x="243166" y="701484"/>
                </a:lnTo>
                <a:lnTo>
                  <a:pt x="133870" y="701484"/>
                </a:lnTo>
                <a:lnTo>
                  <a:pt x="120789" y="704138"/>
                </a:lnTo>
                <a:lnTo>
                  <a:pt x="110083" y="711365"/>
                </a:lnTo>
                <a:lnTo>
                  <a:pt x="102857" y="722071"/>
                </a:lnTo>
                <a:lnTo>
                  <a:pt x="100215" y="735152"/>
                </a:lnTo>
                <a:lnTo>
                  <a:pt x="100215" y="985685"/>
                </a:lnTo>
                <a:lnTo>
                  <a:pt x="102857" y="998766"/>
                </a:lnTo>
                <a:lnTo>
                  <a:pt x="110083" y="1009472"/>
                </a:lnTo>
                <a:lnTo>
                  <a:pt x="120789" y="1016698"/>
                </a:lnTo>
                <a:lnTo>
                  <a:pt x="133870" y="1019340"/>
                </a:lnTo>
                <a:lnTo>
                  <a:pt x="243166" y="1019340"/>
                </a:lnTo>
                <a:lnTo>
                  <a:pt x="250532" y="1026706"/>
                </a:lnTo>
                <a:lnTo>
                  <a:pt x="250532" y="1195197"/>
                </a:lnTo>
                <a:lnTo>
                  <a:pt x="243166" y="1202550"/>
                </a:lnTo>
                <a:lnTo>
                  <a:pt x="33655" y="1202550"/>
                </a:lnTo>
                <a:lnTo>
                  <a:pt x="20574" y="1205204"/>
                </a:lnTo>
                <a:lnTo>
                  <a:pt x="9880" y="1212418"/>
                </a:lnTo>
                <a:lnTo>
                  <a:pt x="2654" y="1223124"/>
                </a:lnTo>
                <a:lnTo>
                  <a:pt x="0" y="1236205"/>
                </a:lnTo>
                <a:lnTo>
                  <a:pt x="0" y="1536852"/>
                </a:lnTo>
                <a:lnTo>
                  <a:pt x="2654" y="1549933"/>
                </a:lnTo>
                <a:lnTo>
                  <a:pt x="9880" y="1560639"/>
                </a:lnTo>
                <a:lnTo>
                  <a:pt x="20574" y="1567865"/>
                </a:lnTo>
                <a:lnTo>
                  <a:pt x="33655" y="1570507"/>
                </a:lnTo>
                <a:lnTo>
                  <a:pt x="584822" y="1570507"/>
                </a:lnTo>
                <a:lnTo>
                  <a:pt x="597916" y="1567865"/>
                </a:lnTo>
                <a:lnTo>
                  <a:pt x="608609" y="1560639"/>
                </a:lnTo>
                <a:lnTo>
                  <a:pt x="615835" y="1549933"/>
                </a:lnTo>
                <a:lnTo>
                  <a:pt x="618490" y="1536852"/>
                </a:lnTo>
                <a:lnTo>
                  <a:pt x="618490" y="1503184"/>
                </a:lnTo>
                <a:lnTo>
                  <a:pt x="618490" y="1427556"/>
                </a:lnTo>
                <a:lnTo>
                  <a:pt x="625856" y="1420190"/>
                </a:lnTo>
                <a:lnTo>
                  <a:pt x="785253" y="1420190"/>
                </a:lnTo>
                <a:lnTo>
                  <a:pt x="798334" y="1417535"/>
                </a:lnTo>
                <a:lnTo>
                  <a:pt x="809040" y="1410322"/>
                </a:lnTo>
                <a:lnTo>
                  <a:pt x="816267" y="1399616"/>
                </a:lnTo>
                <a:lnTo>
                  <a:pt x="818908" y="1386522"/>
                </a:lnTo>
                <a:lnTo>
                  <a:pt x="818908" y="1352867"/>
                </a:lnTo>
                <a:lnTo>
                  <a:pt x="818908" y="1026706"/>
                </a:lnTo>
                <a:lnTo>
                  <a:pt x="826287" y="1019340"/>
                </a:lnTo>
                <a:lnTo>
                  <a:pt x="935570" y="1019340"/>
                </a:lnTo>
                <a:lnTo>
                  <a:pt x="948651" y="1016698"/>
                </a:lnTo>
                <a:lnTo>
                  <a:pt x="959358" y="1009472"/>
                </a:lnTo>
                <a:lnTo>
                  <a:pt x="966584" y="998766"/>
                </a:lnTo>
                <a:lnTo>
                  <a:pt x="969238" y="985685"/>
                </a:lnTo>
                <a:lnTo>
                  <a:pt x="969238" y="952030"/>
                </a:lnTo>
                <a:lnTo>
                  <a:pt x="969238" y="768807"/>
                </a:lnTo>
                <a:lnTo>
                  <a:pt x="969238" y="735152"/>
                </a:lnTo>
                <a:lnTo>
                  <a:pt x="966584" y="722071"/>
                </a:lnTo>
                <a:lnTo>
                  <a:pt x="959358" y="711365"/>
                </a:lnTo>
                <a:lnTo>
                  <a:pt x="948651" y="704138"/>
                </a:lnTo>
                <a:lnTo>
                  <a:pt x="935570" y="701484"/>
                </a:lnTo>
                <a:lnTo>
                  <a:pt x="901903" y="701484"/>
                </a:lnTo>
                <a:lnTo>
                  <a:pt x="901903" y="776173"/>
                </a:lnTo>
                <a:lnTo>
                  <a:pt x="901903" y="944651"/>
                </a:lnTo>
                <a:lnTo>
                  <a:pt x="894549" y="952030"/>
                </a:lnTo>
                <a:lnTo>
                  <a:pt x="675970" y="952030"/>
                </a:lnTo>
                <a:lnTo>
                  <a:pt x="668591" y="944651"/>
                </a:lnTo>
                <a:lnTo>
                  <a:pt x="668591" y="776173"/>
                </a:lnTo>
                <a:lnTo>
                  <a:pt x="675970" y="768807"/>
                </a:lnTo>
                <a:lnTo>
                  <a:pt x="894549" y="768807"/>
                </a:lnTo>
                <a:lnTo>
                  <a:pt x="901903" y="776173"/>
                </a:lnTo>
                <a:lnTo>
                  <a:pt x="901903" y="701484"/>
                </a:lnTo>
                <a:lnTo>
                  <a:pt x="826287" y="701484"/>
                </a:lnTo>
                <a:lnTo>
                  <a:pt x="818908" y="694131"/>
                </a:lnTo>
                <a:lnTo>
                  <a:pt x="818908" y="575754"/>
                </a:lnTo>
                <a:lnTo>
                  <a:pt x="826287" y="568388"/>
                </a:lnTo>
                <a:lnTo>
                  <a:pt x="1245285" y="568388"/>
                </a:lnTo>
                <a:lnTo>
                  <a:pt x="1252651" y="575754"/>
                </a:lnTo>
                <a:lnTo>
                  <a:pt x="1252651" y="694131"/>
                </a:lnTo>
                <a:lnTo>
                  <a:pt x="1245285" y="701484"/>
                </a:lnTo>
                <a:lnTo>
                  <a:pt x="1135989" y="701484"/>
                </a:lnTo>
                <a:lnTo>
                  <a:pt x="1122908" y="704138"/>
                </a:lnTo>
                <a:lnTo>
                  <a:pt x="1112202" y="711365"/>
                </a:lnTo>
                <a:lnTo>
                  <a:pt x="1104988" y="722071"/>
                </a:lnTo>
                <a:lnTo>
                  <a:pt x="1102334" y="735152"/>
                </a:lnTo>
                <a:lnTo>
                  <a:pt x="1102334" y="860412"/>
                </a:lnTo>
                <a:lnTo>
                  <a:pt x="1104988" y="873506"/>
                </a:lnTo>
                <a:lnTo>
                  <a:pt x="1112202" y="884212"/>
                </a:lnTo>
                <a:lnTo>
                  <a:pt x="1122908" y="891425"/>
                </a:lnTo>
                <a:lnTo>
                  <a:pt x="1135989" y="894080"/>
                </a:lnTo>
                <a:lnTo>
                  <a:pt x="1149083" y="891425"/>
                </a:lnTo>
                <a:lnTo>
                  <a:pt x="1159789" y="884212"/>
                </a:lnTo>
                <a:lnTo>
                  <a:pt x="1167003" y="873506"/>
                </a:lnTo>
                <a:lnTo>
                  <a:pt x="1169657" y="860412"/>
                </a:lnTo>
                <a:lnTo>
                  <a:pt x="1169657" y="776173"/>
                </a:lnTo>
                <a:lnTo>
                  <a:pt x="1177023" y="768807"/>
                </a:lnTo>
                <a:lnTo>
                  <a:pt x="1395603" y="768807"/>
                </a:lnTo>
                <a:lnTo>
                  <a:pt x="1402969" y="776173"/>
                </a:lnTo>
                <a:lnTo>
                  <a:pt x="1402969" y="935583"/>
                </a:lnTo>
                <a:lnTo>
                  <a:pt x="1405623" y="948664"/>
                </a:lnTo>
                <a:lnTo>
                  <a:pt x="1412836" y="959370"/>
                </a:lnTo>
                <a:lnTo>
                  <a:pt x="1423543" y="966584"/>
                </a:lnTo>
                <a:lnTo>
                  <a:pt x="1436636" y="969238"/>
                </a:lnTo>
                <a:lnTo>
                  <a:pt x="1449717" y="966584"/>
                </a:lnTo>
                <a:lnTo>
                  <a:pt x="1460423" y="959370"/>
                </a:lnTo>
                <a:lnTo>
                  <a:pt x="1467650" y="948664"/>
                </a:lnTo>
                <a:lnTo>
                  <a:pt x="1470291" y="935583"/>
                </a:lnTo>
                <a:lnTo>
                  <a:pt x="1470291" y="768807"/>
                </a:lnTo>
                <a:lnTo>
                  <a:pt x="1470291" y="735152"/>
                </a:lnTo>
                <a:close/>
              </a:path>
              <a:path w="1570990" h="1570990">
                <a:moveTo>
                  <a:pt x="1570482" y="1536852"/>
                </a:moveTo>
                <a:lnTo>
                  <a:pt x="1568018" y="1524177"/>
                </a:lnTo>
                <a:lnTo>
                  <a:pt x="1560652" y="1513052"/>
                </a:lnTo>
                <a:lnTo>
                  <a:pt x="1469212" y="1421612"/>
                </a:lnTo>
                <a:lnTo>
                  <a:pt x="1450581" y="1402981"/>
                </a:lnTo>
                <a:lnTo>
                  <a:pt x="1420812" y="1373212"/>
                </a:lnTo>
                <a:lnTo>
                  <a:pt x="1420012" y="1364399"/>
                </a:lnTo>
                <a:lnTo>
                  <a:pt x="1424508" y="1357871"/>
                </a:lnTo>
                <a:lnTo>
                  <a:pt x="1444294" y="1324013"/>
                </a:lnTo>
                <a:lnTo>
                  <a:pt x="1458633" y="1287932"/>
                </a:lnTo>
                <a:lnTo>
                  <a:pt x="1467345" y="1250149"/>
                </a:lnTo>
                <a:lnTo>
                  <a:pt x="1470291" y="1211160"/>
                </a:lnTo>
                <a:lnTo>
                  <a:pt x="1466113" y="1164640"/>
                </a:lnTo>
                <a:lnTo>
                  <a:pt x="1454048" y="1120838"/>
                </a:lnTo>
                <a:lnTo>
                  <a:pt x="1434858" y="1080477"/>
                </a:lnTo>
                <a:lnTo>
                  <a:pt x="1409268" y="1044295"/>
                </a:lnTo>
                <a:lnTo>
                  <a:pt x="1402981" y="1038009"/>
                </a:lnTo>
                <a:lnTo>
                  <a:pt x="1402981" y="1211160"/>
                </a:lnTo>
                <a:lnTo>
                  <a:pt x="1397901" y="1255090"/>
                </a:lnTo>
                <a:lnTo>
                  <a:pt x="1383449" y="1295438"/>
                </a:lnTo>
                <a:lnTo>
                  <a:pt x="1360779" y="1331061"/>
                </a:lnTo>
                <a:lnTo>
                  <a:pt x="1331061" y="1360779"/>
                </a:lnTo>
                <a:lnTo>
                  <a:pt x="1295438" y="1383449"/>
                </a:lnTo>
                <a:lnTo>
                  <a:pt x="1255077" y="1397901"/>
                </a:lnTo>
                <a:lnTo>
                  <a:pt x="1211148" y="1402981"/>
                </a:lnTo>
                <a:lnTo>
                  <a:pt x="1167218" y="1397901"/>
                </a:lnTo>
                <a:lnTo>
                  <a:pt x="1126871" y="1383449"/>
                </a:lnTo>
                <a:lnTo>
                  <a:pt x="1091247" y="1360779"/>
                </a:lnTo>
                <a:lnTo>
                  <a:pt x="1061529" y="1331061"/>
                </a:lnTo>
                <a:lnTo>
                  <a:pt x="1038860" y="1295438"/>
                </a:lnTo>
                <a:lnTo>
                  <a:pt x="1024407" y="1255090"/>
                </a:lnTo>
                <a:lnTo>
                  <a:pt x="1019327" y="1211160"/>
                </a:lnTo>
                <a:lnTo>
                  <a:pt x="1024407" y="1167231"/>
                </a:lnTo>
                <a:lnTo>
                  <a:pt x="1038860" y="1126883"/>
                </a:lnTo>
                <a:lnTo>
                  <a:pt x="1061529" y="1091260"/>
                </a:lnTo>
                <a:lnTo>
                  <a:pt x="1091247" y="1061542"/>
                </a:lnTo>
                <a:lnTo>
                  <a:pt x="1126871" y="1038872"/>
                </a:lnTo>
                <a:lnTo>
                  <a:pt x="1167218" y="1024420"/>
                </a:lnTo>
                <a:lnTo>
                  <a:pt x="1211148" y="1019340"/>
                </a:lnTo>
                <a:lnTo>
                  <a:pt x="1255077" y="1024420"/>
                </a:lnTo>
                <a:lnTo>
                  <a:pt x="1295438" y="1038872"/>
                </a:lnTo>
                <a:lnTo>
                  <a:pt x="1331061" y="1061542"/>
                </a:lnTo>
                <a:lnTo>
                  <a:pt x="1360779" y="1091260"/>
                </a:lnTo>
                <a:lnTo>
                  <a:pt x="1383449" y="1126883"/>
                </a:lnTo>
                <a:lnTo>
                  <a:pt x="1397901" y="1167231"/>
                </a:lnTo>
                <a:lnTo>
                  <a:pt x="1402981" y="1211160"/>
                </a:lnTo>
                <a:lnTo>
                  <a:pt x="1402981" y="1038009"/>
                </a:lnTo>
                <a:lnTo>
                  <a:pt x="1341843" y="987463"/>
                </a:lnTo>
                <a:lnTo>
                  <a:pt x="1301483" y="968260"/>
                </a:lnTo>
                <a:lnTo>
                  <a:pt x="1257668" y="956208"/>
                </a:lnTo>
                <a:lnTo>
                  <a:pt x="1211148" y="952030"/>
                </a:lnTo>
                <a:lnTo>
                  <a:pt x="1164628" y="956208"/>
                </a:lnTo>
                <a:lnTo>
                  <a:pt x="1120825" y="968260"/>
                </a:lnTo>
                <a:lnTo>
                  <a:pt x="1080465" y="987463"/>
                </a:lnTo>
                <a:lnTo>
                  <a:pt x="1044282" y="1013053"/>
                </a:lnTo>
                <a:lnTo>
                  <a:pt x="1013040" y="1044295"/>
                </a:lnTo>
                <a:lnTo>
                  <a:pt x="987450" y="1080477"/>
                </a:lnTo>
                <a:lnTo>
                  <a:pt x="968248" y="1120838"/>
                </a:lnTo>
                <a:lnTo>
                  <a:pt x="956195" y="1164640"/>
                </a:lnTo>
                <a:lnTo>
                  <a:pt x="952017" y="1211160"/>
                </a:lnTo>
                <a:lnTo>
                  <a:pt x="956195" y="1257681"/>
                </a:lnTo>
                <a:lnTo>
                  <a:pt x="968248" y="1301483"/>
                </a:lnTo>
                <a:lnTo>
                  <a:pt x="987450" y="1341843"/>
                </a:lnTo>
                <a:lnTo>
                  <a:pt x="1013040" y="1378026"/>
                </a:lnTo>
                <a:lnTo>
                  <a:pt x="1044282" y="1409268"/>
                </a:lnTo>
                <a:lnTo>
                  <a:pt x="1080465" y="1434858"/>
                </a:lnTo>
                <a:lnTo>
                  <a:pt x="1120825" y="1454061"/>
                </a:lnTo>
                <a:lnTo>
                  <a:pt x="1164628" y="1466113"/>
                </a:lnTo>
                <a:lnTo>
                  <a:pt x="1211148" y="1470291"/>
                </a:lnTo>
                <a:lnTo>
                  <a:pt x="1250137" y="1467358"/>
                </a:lnTo>
                <a:lnTo>
                  <a:pt x="1287932" y="1458633"/>
                </a:lnTo>
                <a:lnTo>
                  <a:pt x="1324013" y="1444307"/>
                </a:lnTo>
                <a:lnTo>
                  <a:pt x="1357858" y="1424520"/>
                </a:lnTo>
                <a:lnTo>
                  <a:pt x="1360690" y="1422565"/>
                </a:lnTo>
                <a:lnTo>
                  <a:pt x="1363954" y="1421612"/>
                </a:lnTo>
                <a:lnTo>
                  <a:pt x="1371434" y="1421612"/>
                </a:lnTo>
                <a:lnTo>
                  <a:pt x="1375651" y="1423250"/>
                </a:lnTo>
                <a:lnTo>
                  <a:pt x="1513039" y="1560652"/>
                </a:lnTo>
                <a:lnTo>
                  <a:pt x="1518183" y="1564868"/>
                </a:lnTo>
                <a:lnTo>
                  <a:pt x="1523961" y="1567967"/>
                </a:lnTo>
                <a:lnTo>
                  <a:pt x="1530235" y="1569859"/>
                </a:lnTo>
                <a:lnTo>
                  <a:pt x="1536839" y="1570507"/>
                </a:lnTo>
                <a:lnTo>
                  <a:pt x="1543456" y="1569859"/>
                </a:lnTo>
                <a:lnTo>
                  <a:pt x="1549730" y="1567967"/>
                </a:lnTo>
                <a:lnTo>
                  <a:pt x="1555508" y="1564868"/>
                </a:lnTo>
                <a:lnTo>
                  <a:pt x="1560652" y="1560652"/>
                </a:lnTo>
                <a:lnTo>
                  <a:pt x="1568018" y="1549514"/>
                </a:lnTo>
                <a:lnTo>
                  <a:pt x="1570482" y="1536852"/>
                </a:lnTo>
                <a:close/>
              </a:path>
            </a:pathLst>
          </a:custGeom>
          <a:solidFill>
            <a:srgbClr val="FFFFFF"/>
          </a:solidFill>
        </p:spPr>
        <p:txBody>
          <a:bodyPr wrap="square" lIns="0" tIns="0" rIns="0" bIns="0" rtlCol="0"/>
          <a:lstStyle/>
          <a:p>
            <a:endParaRPr/>
          </a:p>
        </p:txBody>
      </p:sp>
      <p:sp>
        <p:nvSpPr>
          <p:cNvPr id="24" name="object 24"/>
          <p:cNvSpPr/>
          <p:nvPr/>
        </p:nvSpPr>
        <p:spPr>
          <a:xfrm>
            <a:off x="12596450" y="7559525"/>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5" name="object 25"/>
          <p:cNvSpPr/>
          <p:nvPr/>
        </p:nvSpPr>
        <p:spPr>
          <a:xfrm>
            <a:off x="12546991" y="7846959"/>
            <a:ext cx="99060" cy="53340"/>
          </a:xfrm>
          <a:custGeom>
            <a:avLst/>
            <a:gdLst/>
            <a:ahLst/>
            <a:cxnLst/>
            <a:rect l="l" t="t" r="r" b="b"/>
            <a:pathLst>
              <a:path w="99059" h="53340">
                <a:moveTo>
                  <a:pt x="98918" y="0"/>
                </a:moveTo>
                <a:lnTo>
                  <a:pt x="49453" y="53202"/>
                </a:lnTo>
                <a:lnTo>
                  <a:pt x="0" y="0"/>
                </a:lnTo>
              </a:path>
            </a:pathLst>
          </a:custGeom>
          <a:ln w="20941">
            <a:solidFill>
              <a:srgbClr val="FFFFFF"/>
            </a:solidFill>
          </a:ln>
        </p:spPr>
        <p:txBody>
          <a:bodyPr wrap="square" lIns="0" tIns="0" rIns="0" bIns="0" rtlCol="0"/>
          <a:lstStyle/>
          <a:p>
            <a:endParaRPr/>
          </a:p>
        </p:txBody>
      </p:sp>
      <p:sp>
        <p:nvSpPr>
          <p:cNvPr id="26" name="object 26"/>
          <p:cNvSpPr/>
          <p:nvPr/>
        </p:nvSpPr>
        <p:spPr>
          <a:xfrm>
            <a:off x="7067781" y="7559525"/>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7" name="object 27"/>
          <p:cNvSpPr/>
          <p:nvPr/>
        </p:nvSpPr>
        <p:spPr>
          <a:xfrm>
            <a:off x="7018323" y="7846959"/>
            <a:ext cx="99060" cy="53340"/>
          </a:xfrm>
          <a:custGeom>
            <a:avLst/>
            <a:gdLst/>
            <a:ahLst/>
            <a:cxnLst/>
            <a:rect l="l" t="t" r="r" b="b"/>
            <a:pathLst>
              <a:path w="99059" h="53340">
                <a:moveTo>
                  <a:pt x="98918" y="0"/>
                </a:moveTo>
                <a:lnTo>
                  <a:pt x="49453" y="53202"/>
                </a:lnTo>
                <a:lnTo>
                  <a:pt x="0" y="0"/>
                </a:lnTo>
              </a:path>
            </a:pathLst>
          </a:custGeom>
          <a:ln w="20941">
            <a:solidFill>
              <a:srgbClr val="FFFFFF"/>
            </a:solidFill>
          </a:ln>
        </p:spPr>
        <p:txBody>
          <a:bodyPr wrap="square" lIns="0" tIns="0" rIns="0" bIns="0" rtlCol="0"/>
          <a:lstStyle/>
          <a:p>
            <a:endParaRPr/>
          </a:p>
        </p:txBody>
      </p:sp>
      <p:pic>
        <p:nvPicPr>
          <p:cNvPr id="28" name="object 2">
            <a:extLst>
              <a:ext uri="{FF2B5EF4-FFF2-40B4-BE49-F238E27FC236}">
                <a16:creationId xmlns:a16="http://schemas.microsoft.com/office/drawing/2014/main" id="{7E20996C-CFCC-4109-9828-C65BBA31E58B}"/>
              </a:ext>
            </a:extLst>
          </p:cNvPr>
          <p:cNvPicPr/>
          <p:nvPr/>
        </p:nvPicPr>
        <p:blipFill rotWithShape="1">
          <a:blip r:embed="rId3" cstate="print"/>
          <a:srcRect t="50003"/>
          <a:stretch/>
        </p:blipFill>
        <p:spPr>
          <a:xfrm>
            <a:off x="-2332" y="5654278"/>
            <a:ext cx="20104100" cy="565388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20104100" cy="11308556"/>
          </a:xfrm>
          <a:prstGeom prst="rect">
            <a:avLst/>
          </a:prstGeom>
        </p:spPr>
      </p:pic>
      <p:sp>
        <p:nvSpPr>
          <p:cNvPr id="3" name="object 3"/>
          <p:cNvSpPr txBox="1">
            <a:spLocks noGrp="1"/>
          </p:cNvSpPr>
          <p:nvPr>
            <p:ph type="title"/>
          </p:nvPr>
        </p:nvSpPr>
        <p:spPr>
          <a:xfrm>
            <a:off x="1086742" y="929679"/>
            <a:ext cx="6550659" cy="1464502"/>
          </a:xfrm>
          <a:prstGeom prst="rect">
            <a:avLst/>
          </a:prstGeom>
        </p:spPr>
        <p:txBody>
          <a:bodyPr vert="horz" wrap="square" lIns="0" tIns="104139" rIns="0" bIns="0" rtlCol="0">
            <a:spAutoFit/>
          </a:bodyPr>
          <a:lstStyle/>
          <a:p>
            <a:pPr marL="12700" marR="5080">
              <a:lnSpc>
                <a:spcPts val="5280"/>
              </a:lnSpc>
              <a:spcBef>
                <a:spcPts val="819"/>
              </a:spcBef>
              <a:tabLst>
                <a:tab pos="999490" algn="l"/>
                <a:tab pos="3766185" algn="l"/>
              </a:tabLst>
            </a:pPr>
            <a:r>
              <a:rPr spc="405" dirty="0">
                <a:latin typeface="Source Sans Pro SemiBold" panose="020B0503030403020204" pitchFamily="34" charset="0"/>
                <a:ea typeface="Source Sans Pro SemiBold" panose="020B0503030403020204" pitchFamily="34" charset="0"/>
              </a:rPr>
              <a:t>COMPUTER	</a:t>
            </a:r>
            <a:r>
              <a:rPr spc="415" dirty="0">
                <a:latin typeface="Source Sans Pro SemiBold" panose="020B0503030403020204" pitchFamily="34" charset="0"/>
                <a:ea typeface="Source Sans Pro SemiBold" panose="020B0503030403020204" pitchFamily="34" charset="0"/>
              </a:rPr>
              <a:t>SCIENCE </a:t>
            </a:r>
            <a:r>
              <a:rPr spc="-975" dirty="0">
                <a:latin typeface="Source Sans Pro SemiBold" panose="020B0503030403020204" pitchFamily="34" charset="0"/>
                <a:ea typeface="Source Sans Pro SemiBold" panose="020B0503030403020204" pitchFamily="34" charset="0"/>
              </a:rPr>
              <a:t> </a:t>
            </a:r>
            <a:r>
              <a:rPr spc="220" dirty="0">
                <a:solidFill>
                  <a:srgbClr val="44C3CF"/>
                </a:solidFill>
                <a:latin typeface="Source Sans Pro SemiBold" panose="020B0503030403020204" pitchFamily="34" charset="0"/>
                <a:ea typeface="Source Sans Pro SemiBold" panose="020B0503030403020204" pitchFamily="34" charset="0"/>
              </a:rPr>
              <a:t>VS	</a:t>
            </a:r>
            <a:r>
              <a:rPr spc="365" dirty="0">
                <a:solidFill>
                  <a:srgbClr val="44C3CF"/>
                </a:solidFill>
                <a:latin typeface="Source Sans Pro SemiBold" panose="020B0503030403020204" pitchFamily="34" charset="0"/>
                <a:ea typeface="Source Sans Pro SemiBold" panose="020B0503030403020204" pitchFamily="34" charset="0"/>
              </a:rPr>
              <a:t>A.I.</a:t>
            </a:r>
            <a:r>
              <a:rPr spc="-500" dirty="0">
                <a:solidFill>
                  <a:srgbClr val="44C3CF"/>
                </a:solidFill>
                <a:latin typeface="Source Sans Pro SemiBold" panose="020B0503030403020204" pitchFamily="34" charset="0"/>
                <a:ea typeface="Source Sans Pro SemiBold" panose="020B0503030403020204" pitchFamily="34" charset="0"/>
              </a:rPr>
              <a:t> </a:t>
            </a:r>
          </a:p>
        </p:txBody>
      </p:sp>
      <p:pic>
        <p:nvPicPr>
          <p:cNvPr id="5" name="object 5"/>
          <p:cNvPicPr/>
          <p:nvPr/>
        </p:nvPicPr>
        <p:blipFill>
          <a:blip r:embed="rId4" cstate="print"/>
          <a:stretch>
            <a:fillRect/>
          </a:stretch>
        </p:blipFill>
        <p:spPr>
          <a:xfrm>
            <a:off x="6282526" y="8017126"/>
            <a:ext cx="1570507" cy="1570507"/>
          </a:xfrm>
          <a:prstGeom prst="rect">
            <a:avLst/>
          </a:prstGeom>
        </p:spPr>
      </p:pic>
      <p:sp>
        <p:nvSpPr>
          <p:cNvPr id="6" name="object 6"/>
          <p:cNvSpPr/>
          <p:nvPr/>
        </p:nvSpPr>
        <p:spPr>
          <a:xfrm>
            <a:off x="6334988" y="3861098"/>
            <a:ext cx="10837545" cy="5727065"/>
          </a:xfrm>
          <a:custGeom>
            <a:avLst/>
            <a:gdLst/>
            <a:ahLst/>
            <a:cxnLst/>
            <a:rect l="l" t="t" r="r" b="b"/>
            <a:pathLst>
              <a:path w="10837544" h="5727065">
                <a:moveTo>
                  <a:pt x="951280" y="2748864"/>
                </a:moveTo>
                <a:lnTo>
                  <a:pt x="945502" y="2698826"/>
                </a:lnTo>
                <a:lnTo>
                  <a:pt x="929043" y="2652852"/>
                </a:lnTo>
                <a:lnTo>
                  <a:pt x="903224" y="2612288"/>
                </a:lnTo>
                <a:lnTo>
                  <a:pt x="888441" y="2597505"/>
                </a:lnTo>
                <a:lnTo>
                  <a:pt x="888441" y="2748864"/>
                </a:lnTo>
                <a:lnTo>
                  <a:pt x="880503" y="2798000"/>
                </a:lnTo>
                <a:lnTo>
                  <a:pt x="858380" y="2840723"/>
                </a:lnTo>
                <a:lnTo>
                  <a:pt x="824661" y="2874441"/>
                </a:lnTo>
                <a:lnTo>
                  <a:pt x="781939" y="2896565"/>
                </a:lnTo>
                <a:lnTo>
                  <a:pt x="732790" y="2904515"/>
                </a:lnTo>
                <a:lnTo>
                  <a:pt x="683653" y="2896565"/>
                </a:lnTo>
                <a:lnTo>
                  <a:pt x="640930" y="2874441"/>
                </a:lnTo>
                <a:lnTo>
                  <a:pt x="607212" y="2840723"/>
                </a:lnTo>
                <a:lnTo>
                  <a:pt x="585089" y="2798000"/>
                </a:lnTo>
                <a:lnTo>
                  <a:pt x="577151" y="2748864"/>
                </a:lnTo>
                <a:lnTo>
                  <a:pt x="585089" y="2699715"/>
                </a:lnTo>
                <a:lnTo>
                  <a:pt x="607212" y="2656992"/>
                </a:lnTo>
                <a:lnTo>
                  <a:pt x="640930" y="2623286"/>
                </a:lnTo>
                <a:lnTo>
                  <a:pt x="683653" y="2601163"/>
                </a:lnTo>
                <a:lnTo>
                  <a:pt x="732790" y="2593213"/>
                </a:lnTo>
                <a:lnTo>
                  <a:pt x="781939" y="2601163"/>
                </a:lnTo>
                <a:lnTo>
                  <a:pt x="824661" y="2623286"/>
                </a:lnTo>
                <a:lnTo>
                  <a:pt x="858380" y="2656992"/>
                </a:lnTo>
                <a:lnTo>
                  <a:pt x="880503" y="2699715"/>
                </a:lnTo>
                <a:lnTo>
                  <a:pt x="888441" y="2748864"/>
                </a:lnTo>
                <a:lnTo>
                  <a:pt x="888441" y="2597505"/>
                </a:lnTo>
                <a:lnTo>
                  <a:pt x="884148" y="2593213"/>
                </a:lnTo>
                <a:lnTo>
                  <a:pt x="869365" y="2578430"/>
                </a:lnTo>
                <a:lnTo>
                  <a:pt x="828802" y="2552611"/>
                </a:lnTo>
                <a:lnTo>
                  <a:pt x="782828" y="2536152"/>
                </a:lnTo>
                <a:lnTo>
                  <a:pt x="732790" y="2530373"/>
                </a:lnTo>
                <a:lnTo>
                  <a:pt x="682764" y="2536152"/>
                </a:lnTo>
                <a:lnTo>
                  <a:pt x="636790" y="2552611"/>
                </a:lnTo>
                <a:lnTo>
                  <a:pt x="596226" y="2578430"/>
                </a:lnTo>
                <a:lnTo>
                  <a:pt x="562368" y="2612288"/>
                </a:lnTo>
                <a:lnTo>
                  <a:pt x="536549" y="2652852"/>
                </a:lnTo>
                <a:lnTo>
                  <a:pt x="520077" y="2698826"/>
                </a:lnTo>
                <a:lnTo>
                  <a:pt x="514299" y="2748864"/>
                </a:lnTo>
                <a:lnTo>
                  <a:pt x="520077" y="2798889"/>
                </a:lnTo>
                <a:lnTo>
                  <a:pt x="536549" y="2844863"/>
                </a:lnTo>
                <a:lnTo>
                  <a:pt x="562368" y="2885427"/>
                </a:lnTo>
                <a:lnTo>
                  <a:pt x="596226" y="2919285"/>
                </a:lnTo>
                <a:lnTo>
                  <a:pt x="636790" y="2945104"/>
                </a:lnTo>
                <a:lnTo>
                  <a:pt x="682764" y="2961563"/>
                </a:lnTo>
                <a:lnTo>
                  <a:pt x="732790" y="2967342"/>
                </a:lnTo>
                <a:lnTo>
                  <a:pt x="782828" y="2961563"/>
                </a:lnTo>
                <a:lnTo>
                  <a:pt x="828802" y="2945104"/>
                </a:lnTo>
                <a:lnTo>
                  <a:pt x="869365" y="2919285"/>
                </a:lnTo>
                <a:lnTo>
                  <a:pt x="903224" y="2885427"/>
                </a:lnTo>
                <a:lnTo>
                  <a:pt x="929043" y="2844863"/>
                </a:lnTo>
                <a:lnTo>
                  <a:pt x="945502" y="2798889"/>
                </a:lnTo>
                <a:lnTo>
                  <a:pt x="951280" y="2748864"/>
                </a:lnTo>
                <a:close/>
              </a:path>
              <a:path w="10837544" h="5727065">
                <a:moveTo>
                  <a:pt x="1138351" y="2748851"/>
                </a:moveTo>
                <a:lnTo>
                  <a:pt x="1135621" y="2701620"/>
                </a:lnTo>
                <a:lnTo>
                  <a:pt x="1127620" y="2655976"/>
                </a:lnTo>
                <a:lnTo>
                  <a:pt x="1114666" y="2612225"/>
                </a:lnTo>
                <a:lnTo>
                  <a:pt x="1097076" y="2570657"/>
                </a:lnTo>
                <a:lnTo>
                  <a:pt x="1075131" y="2531605"/>
                </a:lnTo>
                <a:lnTo>
                  <a:pt x="1049147" y="2495346"/>
                </a:lnTo>
                <a:lnTo>
                  <a:pt x="1019429" y="2462225"/>
                </a:lnTo>
                <a:lnTo>
                  <a:pt x="986307" y="2432507"/>
                </a:lnTo>
                <a:lnTo>
                  <a:pt x="950048" y="2406535"/>
                </a:lnTo>
                <a:lnTo>
                  <a:pt x="910996" y="2384590"/>
                </a:lnTo>
                <a:lnTo>
                  <a:pt x="869429" y="2366988"/>
                </a:lnTo>
                <a:lnTo>
                  <a:pt x="825677" y="2354034"/>
                </a:lnTo>
                <a:lnTo>
                  <a:pt x="780021" y="2346033"/>
                </a:lnTo>
                <a:lnTo>
                  <a:pt x="732790" y="2343302"/>
                </a:lnTo>
                <a:lnTo>
                  <a:pt x="685571" y="2346033"/>
                </a:lnTo>
                <a:lnTo>
                  <a:pt x="639914" y="2354034"/>
                </a:lnTo>
                <a:lnTo>
                  <a:pt x="596163" y="2366988"/>
                </a:lnTo>
                <a:lnTo>
                  <a:pt x="554596" y="2384590"/>
                </a:lnTo>
                <a:lnTo>
                  <a:pt x="515543" y="2406535"/>
                </a:lnTo>
                <a:lnTo>
                  <a:pt x="479285" y="2432507"/>
                </a:lnTo>
                <a:lnTo>
                  <a:pt x="446151" y="2462225"/>
                </a:lnTo>
                <a:lnTo>
                  <a:pt x="416445" y="2495346"/>
                </a:lnTo>
                <a:lnTo>
                  <a:pt x="390461" y="2531605"/>
                </a:lnTo>
                <a:lnTo>
                  <a:pt x="368515" y="2570657"/>
                </a:lnTo>
                <a:lnTo>
                  <a:pt x="350913" y="2612225"/>
                </a:lnTo>
                <a:lnTo>
                  <a:pt x="337972" y="2655976"/>
                </a:lnTo>
                <a:lnTo>
                  <a:pt x="329971" y="2701620"/>
                </a:lnTo>
                <a:lnTo>
                  <a:pt x="327240" y="2748851"/>
                </a:lnTo>
                <a:lnTo>
                  <a:pt x="329971" y="2796082"/>
                </a:lnTo>
                <a:lnTo>
                  <a:pt x="337972" y="2841726"/>
                </a:lnTo>
                <a:lnTo>
                  <a:pt x="350913" y="2885490"/>
                </a:lnTo>
                <a:lnTo>
                  <a:pt x="368515" y="2927058"/>
                </a:lnTo>
                <a:lnTo>
                  <a:pt x="390461" y="2966110"/>
                </a:lnTo>
                <a:lnTo>
                  <a:pt x="416445" y="3002369"/>
                </a:lnTo>
                <a:lnTo>
                  <a:pt x="446151" y="3035503"/>
                </a:lnTo>
                <a:lnTo>
                  <a:pt x="479285" y="3065208"/>
                </a:lnTo>
                <a:lnTo>
                  <a:pt x="515543" y="3091192"/>
                </a:lnTo>
                <a:lnTo>
                  <a:pt x="554596" y="3113138"/>
                </a:lnTo>
                <a:lnTo>
                  <a:pt x="596163" y="3130740"/>
                </a:lnTo>
                <a:lnTo>
                  <a:pt x="639914" y="3143694"/>
                </a:lnTo>
                <a:lnTo>
                  <a:pt x="685571" y="3151682"/>
                </a:lnTo>
                <a:lnTo>
                  <a:pt x="732790" y="3154413"/>
                </a:lnTo>
                <a:lnTo>
                  <a:pt x="745566" y="3154222"/>
                </a:lnTo>
                <a:lnTo>
                  <a:pt x="791794" y="3150247"/>
                </a:lnTo>
                <a:lnTo>
                  <a:pt x="810729" y="3116237"/>
                </a:lnTo>
                <a:lnTo>
                  <a:pt x="779500" y="3088729"/>
                </a:lnTo>
                <a:lnTo>
                  <a:pt x="765149" y="3090100"/>
                </a:lnTo>
                <a:lnTo>
                  <a:pt x="754481" y="3090926"/>
                </a:lnTo>
                <a:lnTo>
                  <a:pt x="743686" y="3091421"/>
                </a:lnTo>
                <a:lnTo>
                  <a:pt x="732790" y="3091586"/>
                </a:lnTo>
                <a:lnTo>
                  <a:pt x="686358" y="3088449"/>
                </a:lnTo>
                <a:lnTo>
                  <a:pt x="641794" y="3079318"/>
                </a:lnTo>
                <a:lnTo>
                  <a:pt x="599516" y="3064611"/>
                </a:lnTo>
                <a:lnTo>
                  <a:pt x="559955" y="3044723"/>
                </a:lnTo>
                <a:lnTo>
                  <a:pt x="523494" y="3020085"/>
                </a:lnTo>
                <a:lnTo>
                  <a:pt x="490562" y="2991091"/>
                </a:lnTo>
                <a:lnTo>
                  <a:pt x="461581" y="2958160"/>
                </a:lnTo>
                <a:lnTo>
                  <a:pt x="436930" y="2921698"/>
                </a:lnTo>
                <a:lnTo>
                  <a:pt x="417042" y="2882138"/>
                </a:lnTo>
                <a:lnTo>
                  <a:pt x="402336" y="2839859"/>
                </a:lnTo>
                <a:lnTo>
                  <a:pt x="393204" y="2795295"/>
                </a:lnTo>
                <a:lnTo>
                  <a:pt x="390067" y="2748851"/>
                </a:lnTo>
                <a:lnTo>
                  <a:pt x="393204" y="2702407"/>
                </a:lnTo>
                <a:lnTo>
                  <a:pt x="402336" y="2657856"/>
                </a:lnTo>
                <a:lnTo>
                  <a:pt x="417042" y="2615577"/>
                </a:lnTo>
                <a:lnTo>
                  <a:pt x="436930" y="2576017"/>
                </a:lnTo>
                <a:lnTo>
                  <a:pt x="461581" y="2539555"/>
                </a:lnTo>
                <a:lnTo>
                  <a:pt x="490562" y="2506637"/>
                </a:lnTo>
                <a:lnTo>
                  <a:pt x="523494" y="2477643"/>
                </a:lnTo>
                <a:lnTo>
                  <a:pt x="559955" y="2452992"/>
                </a:lnTo>
                <a:lnTo>
                  <a:pt x="599516" y="2433116"/>
                </a:lnTo>
                <a:lnTo>
                  <a:pt x="641794" y="2418397"/>
                </a:lnTo>
                <a:lnTo>
                  <a:pt x="686358" y="2409266"/>
                </a:lnTo>
                <a:lnTo>
                  <a:pt x="732790" y="2406142"/>
                </a:lnTo>
                <a:lnTo>
                  <a:pt x="779233" y="2409266"/>
                </a:lnTo>
                <a:lnTo>
                  <a:pt x="823798" y="2418397"/>
                </a:lnTo>
                <a:lnTo>
                  <a:pt x="866076" y="2433116"/>
                </a:lnTo>
                <a:lnTo>
                  <a:pt x="905637" y="2452992"/>
                </a:lnTo>
                <a:lnTo>
                  <a:pt x="942098" y="2477643"/>
                </a:lnTo>
                <a:lnTo>
                  <a:pt x="975029" y="2506637"/>
                </a:lnTo>
                <a:lnTo>
                  <a:pt x="1004011" y="2539555"/>
                </a:lnTo>
                <a:lnTo>
                  <a:pt x="1028661" y="2576017"/>
                </a:lnTo>
                <a:lnTo>
                  <a:pt x="1048537" y="2615577"/>
                </a:lnTo>
                <a:lnTo>
                  <a:pt x="1063256" y="2657856"/>
                </a:lnTo>
                <a:lnTo>
                  <a:pt x="1072388" y="2702407"/>
                </a:lnTo>
                <a:lnTo>
                  <a:pt x="1075524" y="2748851"/>
                </a:lnTo>
                <a:lnTo>
                  <a:pt x="1075347" y="2759595"/>
                </a:lnTo>
                <a:lnTo>
                  <a:pt x="1074851" y="2770365"/>
                </a:lnTo>
                <a:lnTo>
                  <a:pt x="1074039" y="2781122"/>
                </a:lnTo>
                <a:lnTo>
                  <a:pt x="1071867" y="2800172"/>
                </a:lnTo>
                <a:lnTo>
                  <a:pt x="1074153" y="2808389"/>
                </a:lnTo>
                <a:lnTo>
                  <a:pt x="1084478" y="2821597"/>
                </a:lnTo>
                <a:lnTo>
                  <a:pt x="1091920" y="2825775"/>
                </a:lnTo>
                <a:lnTo>
                  <a:pt x="1100455" y="2826816"/>
                </a:lnTo>
                <a:lnTo>
                  <a:pt x="1104569" y="2827096"/>
                </a:lnTo>
                <a:lnTo>
                  <a:pt x="1115656" y="2825000"/>
                </a:lnTo>
                <a:lnTo>
                  <a:pt x="1136586" y="2786748"/>
                </a:lnTo>
                <a:lnTo>
                  <a:pt x="1138161" y="2761424"/>
                </a:lnTo>
                <a:lnTo>
                  <a:pt x="1138351" y="2748851"/>
                </a:lnTo>
                <a:close/>
              </a:path>
              <a:path w="10837544" h="5727065">
                <a:moveTo>
                  <a:pt x="1465567" y="2879369"/>
                </a:moveTo>
                <a:lnTo>
                  <a:pt x="1463344" y="2870543"/>
                </a:lnTo>
                <a:lnTo>
                  <a:pt x="1458671" y="2862732"/>
                </a:lnTo>
                <a:lnTo>
                  <a:pt x="1451800" y="2856484"/>
                </a:lnTo>
                <a:lnTo>
                  <a:pt x="1352550" y="2789986"/>
                </a:lnTo>
                <a:lnTo>
                  <a:pt x="1349984" y="2784856"/>
                </a:lnTo>
                <a:lnTo>
                  <a:pt x="1350873" y="2762808"/>
                </a:lnTo>
                <a:lnTo>
                  <a:pt x="1351038" y="2747276"/>
                </a:lnTo>
                <a:lnTo>
                  <a:pt x="1350759" y="2730779"/>
                </a:lnTo>
                <a:lnTo>
                  <a:pt x="1349756" y="2709608"/>
                </a:lnTo>
                <a:lnTo>
                  <a:pt x="1352296" y="2704427"/>
                </a:lnTo>
                <a:lnTo>
                  <a:pt x="1451152" y="2637485"/>
                </a:lnTo>
                <a:lnTo>
                  <a:pt x="1457998" y="2631224"/>
                </a:lnTo>
                <a:lnTo>
                  <a:pt x="1462620" y="2623413"/>
                </a:lnTo>
                <a:lnTo>
                  <a:pt x="1464805" y="2614599"/>
                </a:lnTo>
                <a:lnTo>
                  <a:pt x="1464335" y="2605316"/>
                </a:lnTo>
                <a:lnTo>
                  <a:pt x="1454404" y="2562682"/>
                </a:lnTo>
                <a:lnTo>
                  <a:pt x="1441818" y="2520619"/>
                </a:lnTo>
                <a:lnTo>
                  <a:pt x="1426616" y="2479243"/>
                </a:lnTo>
                <a:lnTo>
                  <a:pt x="1408849" y="2438717"/>
                </a:lnTo>
                <a:lnTo>
                  <a:pt x="1380451" y="2420810"/>
                </a:lnTo>
                <a:lnTo>
                  <a:pt x="1263586" y="2424277"/>
                </a:lnTo>
                <a:lnTo>
                  <a:pt x="1258468" y="2424277"/>
                </a:lnTo>
                <a:lnTo>
                  <a:pt x="1253667" y="2421712"/>
                </a:lnTo>
                <a:lnTo>
                  <a:pt x="1241577" y="2403945"/>
                </a:lnTo>
                <a:lnTo>
                  <a:pt x="1231950" y="2390660"/>
                </a:lnTo>
                <a:lnTo>
                  <a:pt x="1221968" y="2377630"/>
                </a:lnTo>
                <a:lnTo>
                  <a:pt x="1208201" y="2360701"/>
                </a:lnTo>
                <a:lnTo>
                  <a:pt x="1207211" y="2355011"/>
                </a:lnTo>
                <a:lnTo>
                  <a:pt x="1247025" y="2244115"/>
                </a:lnTo>
                <a:lnTo>
                  <a:pt x="1248854" y="2234958"/>
                </a:lnTo>
                <a:lnTo>
                  <a:pt x="1247965" y="2225878"/>
                </a:lnTo>
                <a:lnTo>
                  <a:pt x="1204861" y="2181453"/>
                </a:lnTo>
                <a:lnTo>
                  <a:pt x="1169479" y="2154707"/>
                </a:lnTo>
                <a:lnTo>
                  <a:pt x="1132547" y="2130069"/>
                </a:lnTo>
                <a:lnTo>
                  <a:pt x="1094181" y="2107628"/>
                </a:lnTo>
                <a:lnTo>
                  <a:pt x="1084300" y="2103742"/>
                </a:lnTo>
                <a:lnTo>
                  <a:pt x="1072172" y="2103742"/>
                </a:lnTo>
                <a:lnTo>
                  <a:pt x="1065669" y="2105964"/>
                </a:lnTo>
                <a:lnTo>
                  <a:pt x="966076" y="2181618"/>
                </a:lnTo>
                <a:lnTo>
                  <a:pt x="962812" y="2182672"/>
                </a:lnTo>
                <a:lnTo>
                  <a:pt x="957681" y="2182672"/>
                </a:lnTo>
                <a:lnTo>
                  <a:pt x="955852" y="2182368"/>
                </a:lnTo>
                <a:lnTo>
                  <a:pt x="938352" y="2176005"/>
                </a:lnTo>
                <a:lnTo>
                  <a:pt x="922375" y="2170709"/>
                </a:lnTo>
                <a:lnTo>
                  <a:pt x="906221" y="2165820"/>
                </a:lnTo>
                <a:lnTo>
                  <a:pt x="884758" y="2160016"/>
                </a:lnTo>
                <a:lnTo>
                  <a:pt x="880656" y="2156079"/>
                </a:lnTo>
                <a:lnTo>
                  <a:pt x="846391" y="2043201"/>
                </a:lnTo>
                <a:lnTo>
                  <a:pt x="797788" y="2018766"/>
                </a:lnTo>
                <a:lnTo>
                  <a:pt x="758190" y="2016175"/>
                </a:lnTo>
                <a:lnTo>
                  <a:pt x="739660" y="2015871"/>
                </a:lnTo>
                <a:lnTo>
                  <a:pt x="708901" y="2016340"/>
                </a:lnTo>
                <a:lnTo>
                  <a:pt x="664260" y="2019185"/>
                </a:lnTo>
                <a:lnTo>
                  <a:pt x="625170" y="2028799"/>
                </a:lnTo>
                <a:lnTo>
                  <a:pt x="581799" y="2156917"/>
                </a:lnTo>
                <a:lnTo>
                  <a:pt x="577697" y="2160892"/>
                </a:lnTo>
                <a:lnTo>
                  <a:pt x="556374" y="2166747"/>
                </a:lnTo>
                <a:lnTo>
                  <a:pt x="540270" y="2171700"/>
                </a:lnTo>
                <a:lnTo>
                  <a:pt x="524256" y="2177097"/>
                </a:lnTo>
                <a:lnTo>
                  <a:pt x="506628" y="2183574"/>
                </a:lnTo>
                <a:lnTo>
                  <a:pt x="504774" y="2183917"/>
                </a:lnTo>
                <a:lnTo>
                  <a:pt x="499656" y="2183917"/>
                </a:lnTo>
                <a:lnTo>
                  <a:pt x="496404" y="2182863"/>
                </a:lnTo>
                <a:lnTo>
                  <a:pt x="396494" y="2107819"/>
                </a:lnTo>
                <a:lnTo>
                  <a:pt x="389940" y="2105634"/>
                </a:lnTo>
                <a:lnTo>
                  <a:pt x="377837" y="2105634"/>
                </a:lnTo>
                <a:lnTo>
                  <a:pt x="372618" y="2106980"/>
                </a:lnTo>
                <a:lnTo>
                  <a:pt x="329844" y="2132152"/>
                </a:lnTo>
                <a:lnTo>
                  <a:pt x="293090" y="2156942"/>
                </a:lnTo>
                <a:lnTo>
                  <a:pt x="257835" y="2183917"/>
                </a:lnTo>
                <a:lnTo>
                  <a:pt x="224167" y="2212975"/>
                </a:lnTo>
                <a:lnTo>
                  <a:pt x="213995" y="2237740"/>
                </a:lnTo>
                <a:lnTo>
                  <a:pt x="215874" y="2246909"/>
                </a:lnTo>
                <a:lnTo>
                  <a:pt x="256374" y="2357513"/>
                </a:lnTo>
                <a:lnTo>
                  <a:pt x="255409" y="2363203"/>
                </a:lnTo>
                <a:lnTo>
                  <a:pt x="241655" y="2380335"/>
                </a:lnTo>
                <a:lnTo>
                  <a:pt x="231724" y="2393467"/>
                </a:lnTo>
                <a:lnTo>
                  <a:pt x="222211" y="2406764"/>
                </a:lnTo>
                <a:lnTo>
                  <a:pt x="210312" y="2424506"/>
                </a:lnTo>
                <a:lnTo>
                  <a:pt x="205486" y="2427109"/>
                </a:lnTo>
                <a:lnTo>
                  <a:pt x="200317" y="2427109"/>
                </a:lnTo>
                <a:lnTo>
                  <a:pt x="85458" y="2424303"/>
                </a:lnTo>
                <a:lnTo>
                  <a:pt x="78422" y="2425585"/>
                </a:lnTo>
                <a:lnTo>
                  <a:pt x="37744" y="2482799"/>
                </a:lnTo>
                <a:lnTo>
                  <a:pt x="22758" y="2524150"/>
                </a:lnTo>
                <a:lnTo>
                  <a:pt x="10299" y="2566276"/>
                </a:lnTo>
                <a:lnTo>
                  <a:pt x="444" y="2609050"/>
                </a:lnTo>
                <a:lnTo>
                  <a:pt x="0" y="2618371"/>
                </a:lnTo>
                <a:lnTo>
                  <a:pt x="2235" y="2627211"/>
                </a:lnTo>
                <a:lnTo>
                  <a:pt x="6921" y="2635034"/>
                </a:lnTo>
                <a:lnTo>
                  <a:pt x="13830" y="2641282"/>
                </a:lnTo>
                <a:lnTo>
                  <a:pt x="113169" y="2707678"/>
                </a:lnTo>
                <a:lnTo>
                  <a:pt x="115747" y="2712821"/>
                </a:lnTo>
                <a:lnTo>
                  <a:pt x="115125" y="2726321"/>
                </a:lnTo>
                <a:lnTo>
                  <a:pt x="114757" y="2742488"/>
                </a:lnTo>
                <a:lnTo>
                  <a:pt x="114998" y="2766758"/>
                </a:lnTo>
                <a:lnTo>
                  <a:pt x="115963" y="2788221"/>
                </a:lnTo>
                <a:lnTo>
                  <a:pt x="113411" y="2793365"/>
                </a:lnTo>
                <a:lnTo>
                  <a:pt x="14465" y="2860306"/>
                </a:lnTo>
                <a:lnTo>
                  <a:pt x="7594" y="2866618"/>
                </a:lnTo>
                <a:lnTo>
                  <a:pt x="2959" y="2874454"/>
                </a:lnTo>
                <a:lnTo>
                  <a:pt x="787" y="2883293"/>
                </a:lnTo>
                <a:lnTo>
                  <a:pt x="1295" y="2892590"/>
                </a:lnTo>
                <a:lnTo>
                  <a:pt x="11341" y="2935274"/>
                </a:lnTo>
                <a:lnTo>
                  <a:pt x="23990" y="2977350"/>
                </a:lnTo>
                <a:lnTo>
                  <a:pt x="39192" y="3018637"/>
                </a:lnTo>
                <a:lnTo>
                  <a:pt x="56908" y="3059011"/>
                </a:lnTo>
                <a:lnTo>
                  <a:pt x="86258" y="3076968"/>
                </a:lnTo>
                <a:lnTo>
                  <a:pt x="202196" y="3073489"/>
                </a:lnTo>
                <a:lnTo>
                  <a:pt x="207340" y="3073489"/>
                </a:lnTo>
                <a:lnTo>
                  <a:pt x="212128" y="3076067"/>
                </a:lnTo>
                <a:lnTo>
                  <a:pt x="224167" y="3093821"/>
                </a:lnTo>
                <a:lnTo>
                  <a:pt x="233768" y="3107067"/>
                </a:lnTo>
                <a:lnTo>
                  <a:pt x="243738" y="3120085"/>
                </a:lnTo>
                <a:lnTo>
                  <a:pt x="257568" y="3136989"/>
                </a:lnTo>
                <a:lnTo>
                  <a:pt x="258572" y="3142716"/>
                </a:lnTo>
                <a:lnTo>
                  <a:pt x="218681" y="3253600"/>
                </a:lnTo>
                <a:lnTo>
                  <a:pt x="216865" y="3262757"/>
                </a:lnTo>
                <a:lnTo>
                  <a:pt x="217766" y="3271837"/>
                </a:lnTo>
                <a:lnTo>
                  <a:pt x="260972" y="3316376"/>
                </a:lnTo>
                <a:lnTo>
                  <a:pt x="296379" y="3343148"/>
                </a:lnTo>
                <a:lnTo>
                  <a:pt x="333248" y="3367722"/>
                </a:lnTo>
                <a:lnTo>
                  <a:pt x="371449" y="3390023"/>
                </a:lnTo>
                <a:lnTo>
                  <a:pt x="381292" y="3393859"/>
                </a:lnTo>
                <a:lnTo>
                  <a:pt x="393433" y="3393859"/>
                </a:lnTo>
                <a:lnTo>
                  <a:pt x="399986" y="3391649"/>
                </a:lnTo>
                <a:lnTo>
                  <a:pt x="499554" y="3316059"/>
                </a:lnTo>
                <a:lnTo>
                  <a:pt x="502818" y="3314992"/>
                </a:lnTo>
                <a:lnTo>
                  <a:pt x="507949" y="3314992"/>
                </a:lnTo>
                <a:lnTo>
                  <a:pt x="509778" y="3315322"/>
                </a:lnTo>
                <a:lnTo>
                  <a:pt x="527558" y="3321774"/>
                </a:lnTo>
                <a:lnTo>
                  <a:pt x="543648" y="3327095"/>
                </a:lnTo>
                <a:lnTo>
                  <a:pt x="559739" y="3331946"/>
                </a:lnTo>
                <a:lnTo>
                  <a:pt x="580961" y="3337649"/>
                </a:lnTo>
                <a:lnTo>
                  <a:pt x="585076" y="3341598"/>
                </a:lnTo>
                <a:lnTo>
                  <a:pt x="619290" y="3454514"/>
                </a:lnTo>
                <a:lnTo>
                  <a:pt x="668121" y="3478885"/>
                </a:lnTo>
                <a:lnTo>
                  <a:pt x="711390" y="3481463"/>
                </a:lnTo>
                <a:lnTo>
                  <a:pt x="732586" y="3481794"/>
                </a:lnTo>
                <a:lnTo>
                  <a:pt x="755192" y="3481413"/>
                </a:lnTo>
                <a:lnTo>
                  <a:pt x="800709" y="3478606"/>
                </a:lnTo>
                <a:lnTo>
                  <a:pt x="840435" y="3468967"/>
                </a:lnTo>
                <a:lnTo>
                  <a:pt x="876515" y="3365754"/>
                </a:lnTo>
                <a:lnTo>
                  <a:pt x="877620" y="3353333"/>
                </a:lnTo>
                <a:lnTo>
                  <a:pt x="874026" y="3341840"/>
                </a:lnTo>
                <a:lnTo>
                  <a:pt x="866406" y="3332543"/>
                </a:lnTo>
                <a:lnTo>
                  <a:pt x="855497" y="3326688"/>
                </a:lnTo>
                <a:lnTo>
                  <a:pt x="852576" y="3325863"/>
                </a:lnTo>
                <a:lnTo>
                  <a:pt x="849579" y="3325444"/>
                </a:lnTo>
                <a:lnTo>
                  <a:pt x="846569" y="3325444"/>
                </a:lnTo>
                <a:lnTo>
                  <a:pt x="797166" y="3411994"/>
                </a:lnTo>
                <a:lnTo>
                  <a:pt x="791819" y="3416338"/>
                </a:lnTo>
                <a:lnTo>
                  <a:pt x="772845" y="3417747"/>
                </a:lnTo>
                <a:lnTo>
                  <a:pt x="760209" y="3418395"/>
                </a:lnTo>
                <a:lnTo>
                  <a:pt x="747471" y="3418802"/>
                </a:lnTo>
                <a:lnTo>
                  <a:pt x="734542" y="3418954"/>
                </a:lnTo>
                <a:lnTo>
                  <a:pt x="707428" y="3418408"/>
                </a:lnTo>
                <a:lnTo>
                  <a:pt x="695528" y="3417874"/>
                </a:lnTo>
                <a:lnTo>
                  <a:pt x="677570" y="3416668"/>
                </a:lnTo>
                <a:lnTo>
                  <a:pt x="672172" y="3412350"/>
                </a:lnTo>
                <a:lnTo>
                  <a:pt x="638949" y="3302673"/>
                </a:lnTo>
                <a:lnTo>
                  <a:pt x="635444" y="3295002"/>
                </a:lnTo>
                <a:lnTo>
                  <a:pt x="630123" y="3288639"/>
                </a:lnTo>
                <a:lnTo>
                  <a:pt x="623316" y="3283889"/>
                </a:lnTo>
                <a:lnTo>
                  <a:pt x="615353" y="3281057"/>
                </a:lnTo>
                <a:lnTo>
                  <a:pt x="588975" y="3274822"/>
                </a:lnTo>
                <a:lnTo>
                  <a:pt x="562762" y="3267240"/>
                </a:lnTo>
                <a:lnTo>
                  <a:pt x="536803" y="3258350"/>
                </a:lnTo>
                <a:lnTo>
                  <a:pt x="507276" y="3246501"/>
                </a:lnTo>
                <a:lnTo>
                  <a:pt x="503123" y="3245650"/>
                </a:lnTo>
                <a:lnTo>
                  <a:pt x="491998" y="3245650"/>
                </a:lnTo>
                <a:lnTo>
                  <a:pt x="485457" y="3247860"/>
                </a:lnTo>
                <a:lnTo>
                  <a:pt x="389458" y="3320758"/>
                </a:lnTo>
                <a:lnTo>
                  <a:pt x="386181" y="3321812"/>
                </a:lnTo>
                <a:lnTo>
                  <a:pt x="380161" y="3321812"/>
                </a:lnTo>
                <a:lnTo>
                  <a:pt x="377418" y="3321075"/>
                </a:lnTo>
                <a:lnTo>
                  <a:pt x="333095" y="3292119"/>
                </a:lnTo>
                <a:lnTo>
                  <a:pt x="288353" y="3257550"/>
                </a:lnTo>
                <a:lnTo>
                  <a:pt x="286486" y="3250730"/>
                </a:lnTo>
                <a:lnTo>
                  <a:pt x="325158" y="3143237"/>
                </a:lnTo>
                <a:lnTo>
                  <a:pt x="326923" y="3134804"/>
                </a:lnTo>
                <a:lnTo>
                  <a:pt x="326390" y="3126384"/>
                </a:lnTo>
                <a:lnTo>
                  <a:pt x="323646" y="3118421"/>
                </a:lnTo>
                <a:lnTo>
                  <a:pt x="318757" y="3111360"/>
                </a:lnTo>
                <a:lnTo>
                  <a:pt x="301117" y="3091142"/>
                </a:lnTo>
                <a:lnTo>
                  <a:pt x="284480" y="3069983"/>
                </a:lnTo>
                <a:lnTo>
                  <a:pt x="268884" y="3047962"/>
                </a:lnTo>
                <a:lnTo>
                  <a:pt x="254406" y="3025152"/>
                </a:lnTo>
                <a:lnTo>
                  <a:pt x="249212" y="3018485"/>
                </a:lnTo>
                <a:lnTo>
                  <a:pt x="242836" y="3013710"/>
                </a:lnTo>
                <a:lnTo>
                  <a:pt x="235254" y="3010827"/>
                </a:lnTo>
                <a:lnTo>
                  <a:pt x="226491" y="3009862"/>
                </a:lnTo>
                <a:lnTo>
                  <a:pt x="115176" y="3013202"/>
                </a:lnTo>
                <a:lnTo>
                  <a:pt x="109016" y="3013202"/>
                </a:lnTo>
                <a:lnTo>
                  <a:pt x="83718" y="2957830"/>
                </a:lnTo>
                <a:lnTo>
                  <a:pt x="68287" y="2904629"/>
                </a:lnTo>
                <a:lnTo>
                  <a:pt x="70802" y="2898025"/>
                </a:lnTo>
                <a:lnTo>
                  <a:pt x="166776" y="2833116"/>
                </a:lnTo>
                <a:lnTo>
                  <a:pt x="173126" y="2827401"/>
                </a:lnTo>
                <a:lnTo>
                  <a:pt x="177647" y="2820339"/>
                </a:lnTo>
                <a:lnTo>
                  <a:pt x="180124" y="2812338"/>
                </a:lnTo>
                <a:lnTo>
                  <a:pt x="180378" y="2803791"/>
                </a:lnTo>
                <a:lnTo>
                  <a:pt x="179184" y="2790558"/>
                </a:lnTo>
                <a:lnTo>
                  <a:pt x="178308" y="2777223"/>
                </a:lnTo>
                <a:lnTo>
                  <a:pt x="177761" y="2763824"/>
                </a:lnTo>
                <a:lnTo>
                  <a:pt x="177571" y="2750413"/>
                </a:lnTo>
                <a:lnTo>
                  <a:pt x="177698" y="2736596"/>
                </a:lnTo>
                <a:lnTo>
                  <a:pt x="178155" y="2723134"/>
                </a:lnTo>
                <a:lnTo>
                  <a:pt x="178968" y="2709926"/>
                </a:lnTo>
                <a:lnTo>
                  <a:pt x="180111" y="2696857"/>
                </a:lnTo>
                <a:lnTo>
                  <a:pt x="179806" y="2688310"/>
                </a:lnTo>
                <a:lnTo>
                  <a:pt x="177279" y="2680322"/>
                </a:lnTo>
                <a:lnTo>
                  <a:pt x="172707" y="2673299"/>
                </a:lnTo>
                <a:lnTo>
                  <a:pt x="166293" y="2667635"/>
                </a:lnTo>
                <a:lnTo>
                  <a:pt x="69989" y="2603246"/>
                </a:lnTo>
                <a:lnTo>
                  <a:pt x="67437" y="2596654"/>
                </a:lnTo>
                <a:lnTo>
                  <a:pt x="82588" y="2543340"/>
                </a:lnTo>
                <a:lnTo>
                  <a:pt x="101993" y="2491575"/>
                </a:lnTo>
                <a:lnTo>
                  <a:pt x="107594" y="2487841"/>
                </a:lnTo>
                <a:lnTo>
                  <a:pt x="113931" y="2487841"/>
                </a:lnTo>
                <a:lnTo>
                  <a:pt x="225894" y="2490597"/>
                </a:lnTo>
                <a:lnTo>
                  <a:pt x="233857" y="2489479"/>
                </a:lnTo>
                <a:lnTo>
                  <a:pt x="241350" y="2486342"/>
                </a:lnTo>
                <a:lnTo>
                  <a:pt x="247853" y="2481478"/>
                </a:lnTo>
                <a:lnTo>
                  <a:pt x="252869" y="2475179"/>
                </a:lnTo>
                <a:lnTo>
                  <a:pt x="267119" y="2452471"/>
                </a:lnTo>
                <a:lnTo>
                  <a:pt x="282562" y="2430386"/>
                </a:lnTo>
                <a:lnTo>
                  <a:pt x="299148" y="2408974"/>
                </a:lnTo>
                <a:lnTo>
                  <a:pt x="316826" y="2388336"/>
                </a:lnTo>
                <a:lnTo>
                  <a:pt x="321627" y="2381262"/>
                </a:lnTo>
                <a:lnTo>
                  <a:pt x="324307" y="2373325"/>
                </a:lnTo>
                <a:lnTo>
                  <a:pt x="324777" y="2364930"/>
                </a:lnTo>
                <a:lnTo>
                  <a:pt x="322948" y="2356561"/>
                </a:lnTo>
                <a:lnTo>
                  <a:pt x="283692" y="2249360"/>
                </a:lnTo>
                <a:lnTo>
                  <a:pt x="285521" y="2242540"/>
                </a:lnTo>
                <a:lnTo>
                  <a:pt x="330136" y="2207691"/>
                </a:lnTo>
                <a:lnTo>
                  <a:pt x="374307" y="2178481"/>
                </a:lnTo>
                <a:lnTo>
                  <a:pt x="377075" y="2177732"/>
                </a:lnTo>
                <a:lnTo>
                  <a:pt x="383095" y="2177732"/>
                </a:lnTo>
                <a:lnTo>
                  <a:pt x="386346" y="2178774"/>
                </a:lnTo>
                <a:lnTo>
                  <a:pt x="482536" y="2251049"/>
                </a:lnTo>
                <a:lnTo>
                  <a:pt x="489254" y="2253297"/>
                </a:lnTo>
                <a:lnTo>
                  <a:pt x="500303" y="2253297"/>
                </a:lnTo>
                <a:lnTo>
                  <a:pt x="504469" y="2252421"/>
                </a:lnTo>
                <a:lnTo>
                  <a:pt x="508457" y="2250681"/>
                </a:lnTo>
                <a:lnTo>
                  <a:pt x="534009" y="2240394"/>
                </a:lnTo>
                <a:lnTo>
                  <a:pt x="559917" y="2231377"/>
                </a:lnTo>
                <a:lnTo>
                  <a:pt x="586079" y="2223668"/>
                </a:lnTo>
                <a:lnTo>
                  <a:pt x="612406" y="2217280"/>
                </a:lnTo>
                <a:lnTo>
                  <a:pt x="620356" y="2214372"/>
                </a:lnTo>
                <a:lnTo>
                  <a:pt x="627138" y="2209571"/>
                </a:lnTo>
                <a:lnTo>
                  <a:pt x="632434" y="2203170"/>
                </a:lnTo>
                <a:lnTo>
                  <a:pt x="635901" y="2195487"/>
                </a:lnTo>
                <a:lnTo>
                  <a:pt x="668451" y="2085721"/>
                </a:lnTo>
                <a:lnTo>
                  <a:pt x="673823" y="2081364"/>
                </a:lnTo>
                <a:lnTo>
                  <a:pt x="692924" y="2079980"/>
                </a:lnTo>
                <a:lnTo>
                  <a:pt x="705700" y="2079332"/>
                </a:lnTo>
                <a:lnTo>
                  <a:pt x="718502" y="2078926"/>
                </a:lnTo>
                <a:lnTo>
                  <a:pt x="731291" y="2078761"/>
                </a:lnTo>
                <a:lnTo>
                  <a:pt x="770267" y="2079891"/>
                </a:lnTo>
                <a:lnTo>
                  <a:pt x="788111" y="2081060"/>
                </a:lnTo>
                <a:lnTo>
                  <a:pt x="793508" y="2085365"/>
                </a:lnTo>
                <a:lnTo>
                  <a:pt x="826770" y="2194979"/>
                </a:lnTo>
                <a:lnTo>
                  <a:pt x="830275" y="2202650"/>
                </a:lnTo>
                <a:lnTo>
                  <a:pt x="835583" y="2209000"/>
                </a:lnTo>
                <a:lnTo>
                  <a:pt x="842391" y="2213762"/>
                </a:lnTo>
                <a:lnTo>
                  <a:pt x="850341" y="2216607"/>
                </a:lnTo>
                <a:lnTo>
                  <a:pt x="876757" y="2222893"/>
                </a:lnTo>
                <a:lnTo>
                  <a:pt x="902970" y="2230475"/>
                </a:lnTo>
                <a:lnTo>
                  <a:pt x="928865" y="2239340"/>
                </a:lnTo>
                <a:lnTo>
                  <a:pt x="958291" y="2251113"/>
                </a:lnTo>
                <a:lnTo>
                  <a:pt x="962431" y="2251951"/>
                </a:lnTo>
                <a:lnTo>
                  <a:pt x="973556" y="2251951"/>
                </a:lnTo>
                <a:lnTo>
                  <a:pt x="980300" y="2249690"/>
                </a:lnTo>
                <a:lnTo>
                  <a:pt x="1076172" y="2176919"/>
                </a:lnTo>
                <a:lnTo>
                  <a:pt x="1079449" y="2175865"/>
                </a:lnTo>
                <a:lnTo>
                  <a:pt x="1085481" y="2175865"/>
                </a:lnTo>
                <a:lnTo>
                  <a:pt x="1088224" y="2176602"/>
                </a:lnTo>
                <a:lnTo>
                  <a:pt x="1132624" y="2205609"/>
                </a:lnTo>
                <a:lnTo>
                  <a:pt x="1177366" y="2240178"/>
                </a:lnTo>
                <a:lnTo>
                  <a:pt x="1179233" y="2246985"/>
                </a:lnTo>
                <a:lnTo>
                  <a:pt x="1140663" y="2354427"/>
                </a:lnTo>
                <a:lnTo>
                  <a:pt x="1138885" y="2362784"/>
                </a:lnTo>
                <a:lnTo>
                  <a:pt x="1139393" y="2371153"/>
                </a:lnTo>
                <a:lnTo>
                  <a:pt x="1142111" y="2379091"/>
                </a:lnTo>
                <a:lnTo>
                  <a:pt x="1146937" y="2386152"/>
                </a:lnTo>
                <a:lnTo>
                  <a:pt x="1164805" y="2406840"/>
                </a:lnTo>
                <a:lnTo>
                  <a:pt x="1181544" y="2428189"/>
                </a:lnTo>
                <a:lnTo>
                  <a:pt x="1197089" y="2450147"/>
                </a:lnTo>
                <a:lnTo>
                  <a:pt x="1211376" y="2472639"/>
                </a:lnTo>
                <a:lnTo>
                  <a:pt x="1216456" y="2479421"/>
                </a:lnTo>
                <a:lnTo>
                  <a:pt x="1222463" y="2484196"/>
                </a:lnTo>
                <a:lnTo>
                  <a:pt x="1229525" y="2487003"/>
                </a:lnTo>
                <a:lnTo>
                  <a:pt x="1237754" y="2487930"/>
                </a:lnTo>
                <a:lnTo>
                  <a:pt x="1350543" y="2484564"/>
                </a:lnTo>
                <a:lnTo>
                  <a:pt x="1356715" y="2484564"/>
                </a:lnTo>
                <a:lnTo>
                  <a:pt x="1382014" y="2539974"/>
                </a:lnTo>
                <a:lnTo>
                  <a:pt x="1397330" y="2593162"/>
                </a:lnTo>
                <a:lnTo>
                  <a:pt x="1394828" y="2599740"/>
                </a:lnTo>
                <a:lnTo>
                  <a:pt x="1299057" y="2664599"/>
                </a:lnTo>
                <a:lnTo>
                  <a:pt x="1292733" y="2670276"/>
                </a:lnTo>
                <a:lnTo>
                  <a:pt x="1288211" y="2677274"/>
                </a:lnTo>
                <a:lnTo>
                  <a:pt x="1285709" y="2685224"/>
                </a:lnTo>
                <a:lnTo>
                  <a:pt x="1285379" y="2693695"/>
                </a:lnTo>
                <a:lnTo>
                  <a:pt x="1286598" y="2707563"/>
                </a:lnTo>
                <a:lnTo>
                  <a:pt x="1287475" y="2721064"/>
                </a:lnTo>
                <a:lnTo>
                  <a:pt x="1288008" y="2734297"/>
                </a:lnTo>
                <a:lnTo>
                  <a:pt x="1288211" y="2747365"/>
                </a:lnTo>
                <a:lnTo>
                  <a:pt x="1288084" y="2760421"/>
                </a:lnTo>
                <a:lnTo>
                  <a:pt x="1287614" y="2773654"/>
                </a:lnTo>
                <a:lnTo>
                  <a:pt x="1286814" y="2787142"/>
                </a:lnTo>
                <a:lnTo>
                  <a:pt x="1285684" y="2800985"/>
                </a:lnTo>
                <a:lnTo>
                  <a:pt x="1286052" y="2809481"/>
                </a:lnTo>
                <a:lnTo>
                  <a:pt x="1288605" y="2817431"/>
                </a:lnTo>
                <a:lnTo>
                  <a:pt x="1293152" y="2824429"/>
                </a:lnTo>
                <a:lnTo>
                  <a:pt x="1299489" y="2830055"/>
                </a:lnTo>
                <a:lnTo>
                  <a:pt x="1395641" y="2894482"/>
                </a:lnTo>
                <a:lnTo>
                  <a:pt x="1398193" y="2901048"/>
                </a:lnTo>
                <a:lnTo>
                  <a:pt x="1391310" y="2927591"/>
                </a:lnTo>
                <a:lnTo>
                  <a:pt x="1390383" y="2940037"/>
                </a:lnTo>
                <a:lnTo>
                  <a:pt x="1394180" y="2951480"/>
                </a:lnTo>
                <a:lnTo>
                  <a:pt x="1401978" y="2960674"/>
                </a:lnTo>
                <a:lnTo>
                  <a:pt x="1413065" y="2966364"/>
                </a:lnTo>
                <a:lnTo>
                  <a:pt x="1415910" y="2967164"/>
                </a:lnTo>
                <a:lnTo>
                  <a:pt x="1418805" y="2967558"/>
                </a:lnTo>
                <a:lnTo>
                  <a:pt x="1421688" y="2967558"/>
                </a:lnTo>
                <a:lnTo>
                  <a:pt x="1455483" y="2930982"/>
                </a:lnTo>
                <a:lnTo>
                  <a:pt x="1465148" y="2888691"/>
                </a:lnTo>
                <a:lnTo>
                  <a:pt x="1465567" y="2879369"/>
                </a:lnTo>
                <a:close/>
              </a:path>
              <a:path w="10837544" h="5727065">
                <a:moveTo>
                  <a:pt x="1465707" y="3450361"/>
                </a:moveTo>
                <a:lnTo>
                  <a:pt x="1463408" y="3438537"/>
                </a:lnTo>
                <a:lnTo>
                  <a:pt x="1456512" y="3428161"/>
                </a:lnTo>
                <a:lnTo>
                  <a:pt x="1371180" y="3342805"/>
                </a:lnTo>
                <a:lnTo>
                  <a:pt x="1353781" y="3325418"/>
                </a:lnTo>
                <a:lnTo>
                  <a:pt x="1326007" y="3297644"/>
                </a:lnTo>
                <a:lnTo>
                  <a:pt x="1325257" y="3289401"/>
                </a:lnTo>
                <a:lnTo>
                  <a:pt x="1329461" y="3283305"/>
                </a:lnTo>
                <a:lnTo>
                  <a:pt x="1347939" y="3251708"/>
                </a:lnTo>
                <a:lnTo>
                  <a:pt x="1361313" y="3218040"/>
                </a:lnTo>
                <a:lnTo>
                  <a:pt x="1369453" y="3182772"/>
                </a:lnTo>
                <a:lnTo>
                  <a:pt x="1372196" y="3146387"/>
                </a:lnTo>
                <a:lnTo>
                  <a:pt x="1367269" y="3097695"/>
                </a:lnTo>
                <a:lnTo>
                  <a:pt x="1353159" y="3052330"/>
                </a:lnTo>
                <a:lnTo>
                  <a:pt x="1330833" y="3011246"/>
                </a:lnTo>
                <a:lnTo>
                  <a:pt x="1309357" y="2985236"/>
                </a:lnTo>
                <a:lnTo>
                  <a:pt x="1309357" y="3146387"/>
                </a:lnTo>
                <a:lnTo>
                  <a:pt x="1302956" y="3193923"/>
                </a:lnTo>
                <a:lnTo>
                  <a:pt x="1284884" y="3236671"/>
                </a:lnTo>
                <a:lnTo>
                  <a:pt x="1256855" y="3272917"/>
                </a:lnTo>
                <a:lnTo>
                  <a:pt x="1220609" y="3300933"/>
                </a:lnTo>
                <a:lnTo>
                  <a:pt x="1177861" y="3319005"/>
                </a:lnTo>
                <a:lnTo>
                  <a:pt x="1130312" y="3325418"/>
                </a:lnTo>
                <a:lnTo>
                  <a:pt x="1082776" y="3319005"/>
                </a:lnTo>
                <a:lnTo>
                  <a:pt x="1040028" y="3300933"/>
                </a:lnTo>
                <a:lnTo>
                  <a:pt x="1003782" y="3272917"/>
                </a:lnTo>
                <a:lnTo>
                  <a:pt x="975753" y="3236671"/>
                </a:lnTo>
                <a:lnTo>
                  <a:pt x="957681" y="3193923"/>
                </a:lnTo>
                <a:lnTo>
                  <a:pt x="951280" y="3146387"/>
                </a:lnTo>
                <a:lnTo>
                  <a:pt x="957681" y="3098850"/>
                </a:lnTo>
                <a:lnTo>
                  <a:pt x="975753" y="3056090"/>
                </a:lnTo>
                <a:lnTo>
                  <a:pt x="1003782" y="3019844"/>
                </a:lnTo>
                <a:lnTo>
                  <a:pt x="1040028" y="2991828"/>
                </a:lnTo>
                <a:lnTo>
                  <a:pt x="1082776" y="2973755"/>
                </a:lnTo>
                <a:lnTo>
                  <a:pt x="1130312" y="2967342"/>
                </a:lnTo>
                <a:lnTo>
                  <a:pt x="1177861" y="2973755"/>
                </a:lnTo>
                <a:lnTo>
                  <a:pt x="1220609" y="2991828"/>
                </a:lnTo>
                <a:lnTo>
                  <a:pt x="1256855" y="3019844"/>
                </a:lnTo>
                <a:lnTo>
                  <a:pt x="1284884" y="3056090"/>
                </a:lnTo>
                <a:lnTo>
                  <a:pt x="1302956" y="3098850"/>
                </a:lnTo>
                <a:lnTo>
                  <a:pt x="1309357" y="3146387"/>
                </a:lnTo>
                <a:lnTo>
                  <a:pt x="1309357" y="2985236"/>
                </a:lnTo>
                <a:lnTo>
                  <a:pt x="1301267" y="2975432"/>
                </a:lnTo>
                <a:lnTo>
                  <a:pt x="1291463" y="2967342"/>
                </a:lnTo>
                <a:lnTo>
                  <a:pt x="1265453" y="2945879"/>
                </a:lnTo>
                <a:lnTo>
                  <a:pt x="1224381" y="2923552"/>
                </a:lnTo>
                <a:lnTo>
                  <a:pt x="1179004" y="2909430"/>
                </a:lnTo>
                <a:lnTo>
                  <a:pt x="1130312" y="2904502"/>
                </a:lnTo>
                <a:lnTo>
                  <a:pt x="1081633" y="2909430"/>
                </a:lnTo>
                <a:lnTo>
                  <a:pt x="1036256" y="2923552"/>
                </a:lnTo>
                <a:lnTo>
                  <a:pt x="995184" y="2945879"/>
                </a:lnTo>
                <a:lnTo>
                  <a:pt x="959370" y="2975432"/>
                </a:lnTo>
                <a:lnTo>
                  <a:pt x="929817" y="3011246"/>
                </a:lnTo>
                <a:lnTo>
                  <a:pt x="907491" y="3052330"/>
                </a:lnTo>
                <a:lnTo>
                  <a:pt x="893368" y="3097695"/>
                </a:lnTo>
                <a:lnTo>
                  <a:pt x="888453" y="3146387"/>
                </a:lnTo>
                <a:lnTo>
                  <a:pt x="893368" y="3195066"/>
                </a:lnTo>
                <a:lnTo>
                  <a:pt x="907491" y="3240443"/>
                </a:lnTo>
                <a:lnTo>
                  <a:pt x="929817" y="3281527"/>
                </a:lnTo>
                <a:lnTo>
                  <a:pt x="959370" y="3317329"/>
                </a:lnTo>
                <a:lnTo>
                  <a:pt x="995184" y="3346894"/>
                </a:lnTo>
                <a:lnTo>
                  <a:pt x="1036256" y="3369221"/>
                </a:lnTo>
                <a:lnTo>
                  <a:pt x="1081633" y="3383330"/>
                </a:lnTo>
                <a:lnTo>
                  <a:pt x="1130312" y="3388258"/>
                </a:lnTo>
                <a:lnTo>
                  <a:pt x="1166710" y="3385502"/>
                </a:lnTo>
                <a:lnTo>
                  <a:pt x="1201991" y="3377374"/>
                </a:lnTo>
                <a:lnTo>
                  <a:pt x="1235659" y="3363988"/>
                </a:lnTo>
                <a:lnTo>
                  <a:pt x="1267244" y="3345523"/>
                </a:lnTo>
                <a:lnTo>
                  <a:pt x="1269898" y="3343694"/>
                </a:lnTo>
                <a:lnTo>
                  <a:pt x="1272946" y="3342805"/>
                </a:lnTo>
                <a:lnTo>
                  <a:pt x="1279918" y="3342805"/>
                </a:lnTo>
                <a:lnTo>
                  <a:pt x="1283855" y="3344341"/>
                </a:lnTo>
                <a:lnTo>
                  <a:pt x="1418031" y="3478517"/>
                </a:lnTo>
                <a:lnTo>
                  <a:pt x="1425917" y="3481794"/>
                </a:lnTo>
                <a:lnTo>
                  <a:pt x="1442694" y="3481794"/>
                </a:lnTo>
                <a:lnTo>
                  <a:pt x="1450581" y="3478517"/>
                </a:lnTo>
                <a:lnTo>
                  <a:pt x="1456512" y="3472586"/>
                </a:lnTo>
                <a:lnTo>
                  <a:pt x="1463408" y="3462197"/>
                </a:lnTo>
                <a:lnTo>
                  <a:pt x="1465707" y="3450361"/>
                </a:lnTo>
                <a:close/>
              </a:path>
              <a:path w="10837544" h="5727065">
                <a:moveTo>
                  <a:pt x="9784893" y="4941290"/>
                </a:moveTo>
                <a:lnTo>
                  <a:pt x="9782251" y="4928197"/>
                </a:lnTo>
                <a:lnTo>
                  <a:pt x="9775025" y="4917503"/>
                </a:lnTo>
                <a:lnTo>
                  <a:pt x="9764319" y="4910277"/>
                </a:lnTo>
                <a:lnTo>
                  <a:pt x="9751238" y="4907623"/>
                </a:lnTo>
                <a:lnTo>
                  <a:pt x="9717583" y="4907623"/>
                </a:lnTo>
                <a:lnTo>
                  <a:pt x="9717583" y="4982311"/>
                </a:lnTo>
                <a:lnTo>
                  <a:pt x="9717583" y="5150790"/>
                </a:lnTo>
                <a:lnTo>
                  <a:pt x="9710204" y="5158156"/>
                </a:lnTo>
                <a:lnTo>
                  <a:pt x="9591840" y="5158156"/>
                </a:lnTo>
                <a:lnTo>
                  <a:pt x="9584474" y="5150790"/>
                </a:lnTo>
                <a:lnTo>
                  <a:pt x="9584474" y="4982311"/>
                </a:lnTo>
                <a:lnTo>
                  <a:pt x="9591840" y="4974958"/>
                </a:lnTo>
                <a:lnTo>
                  <a:pt x="9710204" y="4974958"/>
                </a:lnTo>
                <a:lnTo>
                  <a:pt x="9717583" y="4982311"/>
                </a:lnTo>
                <a:lnTo>
                  <a:pt x="9717583" y="4907623"/>
                </a:lnTo>
                <a:lnTo>
                  <a:pt x="9550806" y="4907623"/>
                </a:lnTo>
                <a:lnTo>
                  <a:pt x="9537725" y="4910277"/>
                </a:lnTo>
                <a:lnTo>
                  <a:pt x="9527032" y="4917503"/>
                </a:lnTo>
                <a:lnTo>
                  <a:pt x="9519806" y="4928197"/>
                </a:lnTo>
                <a:lnTo>
                  <a:pt x="9517164" y="4941290"/>
                </a:lnTo>
                <a:lnTo>
                  <a:pt x="9517164" y="5191823"/>
                </a:lnTo>
                <a:lnTo>
                  <a:pt x="9519806" y="5204904"/>
                </a:lnTo>
                <a:lnTo>
                  <a:pt x="9527032" y="5215610"/>
                </a:lnTo>
                <a:lnTo>
                  <a:pt x="9537725" y="5222824"/>
                </a:lnTo>
                <a:lnTo>
                  <a:pt x="9550806" y="5225478"/>
                </a:lnTo>
                <a:lnTo>
                  <a:pt x="9751238" y="5225478"/>
                </a:lnTo>
                <a:lnTo>
                  <a:pt x="9764319" y="5222824"/>
                </a:lnTo>
                <a:lnTo>
                  <a:pt x="9775025" y="5215610"/>
                </a:lnTo>
                <a:lnTo>
                  <a:pt x="9782251" y="5204904"/>
                </a:lnTo>
                <a:lnTo>
                  <a:pt x="9784893" y="5191823"/>
                </a:lnTo>
                <a:lnTo>
                  <a:pt x="9784893" y="5158156"/>
                </a:lnTo>
                <a:lnTo>
                  <a:pt x="9784893" y="4974958"/>
                </a:lnTo>
                <a:lnTo>
                  <a:pt x="9784893" y="4941290"/>
                </a:lnTo>
                <a:close/>
              </a:path>
              <a:path w="10837544" h="5727065">
                <a:moveTo>
                  <a:pt x="9784893" y="4551870"/>
                </a:moveTo>
                <a:lnTo>
                  <a:pt x="9782251" y="4538789"/>
                </a:lnTo>
                <a:lnTo>
                  <a:pt x="9775025" y="4528083"/>
                </a:lnTo>
                <a:lnTo>
                  <a:pt x="9764331" y="4520870"/>
                </a:lnTo>
                <a:lnTo>
                  <a:pt x="9751238" y="4518215"/>
                </a:lnTo>
                <a:lnTo>
                  <a:pt x="9500705" y="4518215"/>
                </a:lnTo>
                <a:lnTo>
                  <a:pt x="9487624" y="4520870"/>
                </a:lnTo>
                <a:lnTo>
                  <a:pt x="9476918" y="4528083"/>
                </a:lnTo>
                <a:lnTo>
                  <a:pt x="9469704" y="4538789"/>
                </a:lnTo>
                <a:lnTo>
                  <a:pt x="9467050" y="4551870"/>
                </a:lnTo>
                <a:lnTo>
                  <a:pt x="9469704" y="4564964"/>
                </a:lnTo>
                <a:lnTo>
                  <a:pt x="9476918" y="4575670"/>
                </a:lnTo>
                <a:lnTo>
                  <a:pt x="9487624" y="4582884"/>
                </a:lnTo>
                <a:lnTo>
                  <a:pt x="9500705" y="4585538"/>
                </a:lnTo>
                <a:lnTo>
                  <a:pt x="9751238" y="4585538"/>
                </a:lnTo>
                <a:lnTo>
                  <a:pt x="9764331" y="4582884"/>
                </a:lnTo>
                <a:lnTo>
                  <a:pt x="9775025" y="4575670"/>
                </a:lnTo>
                <a:lnTo>
                  <a:pt x="9782251" y="4564964"/>
                </a:lnTo>
                <a:lnTo>
                  <a:pt x="9784893" y="4551870"/>
                </a:lnTo>
                <a:close/>
              </a:path>
              <a:path w="10837544" h="5727065">
                <a:moveTo>
                  <a:pt x="9784893" y="785253"/>
                </a:moveTo>
                <a:lnTo>
                  <a:pt x="9782251" y="772172"/>
                </a:lnTo>
                <a:lnTo>
                  <a:pt x="9775025" y="761466"/>
                </a:lnTo>
                <a:lnTo>
                  <a:pt x="9764319" y="754240"/>
                </a:lnTo>
                <a:lnTo>
                  <a:pt x="9751238" y="751586"/>
                </a:lnTo>
                <a:lnTo>
                  <a:pt x="9717583" y="751586"/>
                </a:lnTo>
                <a:lnTo>
                  <a:pt x="9717583" y="826274"/>
                </a:lnTo>
                <a:lnTo>
                  <a:pt x="9717583" y="994752"/>
                </a:lnTo>
                <a:lnTo>
                  <a:pt x="9710204" y="1002131"/>
                </a:lnTo>
                <a:lnTo>
                  <a:pt x="9591840" y="1002131"/>
                </a:lnTo>
                <a:lnTo>
                  <a:pt x="9584474" y="994752"/>
                </a:lnTo>
                <a:lnTo>
                  <a:pt x="9584474" y="826274"/>
                </a:lnTo>
                <a:lnTo>
                  <a:pt x="9591840" y="818921"/>
                </a:lnTo>
                <a:lnTo>
                  <a:pt x="9710204" y="818921"/>
                </a:lnTo>
                <a:lnTo>
                  <a:pt x="9717583" y="826274"/>
                </a:lnTo>
                <a:lnTo>
                  <a:pt x="9717583" y="751586"/>
                </a:lnTo>
                <a:lnTo>
                  <a:pt x="9550806" y="751586"/>
                </a:lnTo>
                <a:lnTo>
                  <a:pt x="9537725" y="754240"/>
                </a:lnTo>
                <a:lnTo>
                  <a:pt x="9527032" y="761466"/>
                </a:lnTo>
                <a:lnTo>
                  <a:pt x="9519806" y="772172"/>
                </a:lnTo>
                <a:lnTo>
                  <a:pt x="9517164" y="785253"/>
                </a:lnTo>
                <a:lnTo>
                  <a:pt x="9517164" y="1035786"/>
                </a:lnTo>
                <a:lnTo>
                  <a:pt x="9519806" y="1048867"/>
                </a:lnTo>
                <a:lnTo>
                  <a:pt x="9527032" y="1059573"/>
                </a:lnTo>
                <a:lnTo>
                  <a:pt x="9537725" y="1066800"/>
                </a:lnTo>
                <a:lnTo>
                  <a:pt x="9550806" y="1069441"/>
                </a:lnTo>
                <a:lnTo>
                  <a:pt x="9751238" y="1069441"/>
                </a:lnTo>
                <a:lnTo>
                  <a:pt x="9764319" y="1066800"/>
                </a:lnTo>
                <a:lnTo>
                  <a:pt x="9775025" y="1059573"/>
                </a:lnTo>
                <a:lnTo>
                  <a:pt x="9782251" y="1048867"/>
                </a:lnTo>
                <a:lnTo>
                  <a:pt x="9784893" y="1035786"/>
                </a:lnTo>
                <a:lnTo>
                  <a:pt x="9784893" y="1002131"/>
                </a:lnTo>
                <a:lnTo>
                  <a:pt x="9784893" y="818921"/>
                </a:lnTo>
                <a:lnTo>
                  <a:pt x="9784893" y="785253"/>
                </a:lnTo>
                <a:close/>
              </a:path>
              <a:path w="10837544" h="5727065">
                <a:moveTo>
                  <a:pt x="9784893" y="395833"/>
                </a:moveTo>
                <a:lnTo>
                  <a:pt x="9782251" y="382752"/>
                </a:lnTo>
                <a:lnTo>
                  <a:pt x="9775025" y="372059"/>
                </a:lnTo>
                <a:lnTo>
                  <a:pt x="9764331" y="364832"/>
                </a:lnTo>
                <a:lnTo>
                  <a:pt x="9751238" y="362191"/>
                </a:lnTo>
                <a:lnTo>
                  <a:pt x="9500705" y="362191"/>
                </a:lnTo>
                <a:lnTo>
                  <a:pt x="9487624" y="364832"/>
                </a:lnTo>
                <a:lnTo>
                  <a:pt x="9476918" y="372059"/>
                </a:lnTo>
                <a:lnTo>
                  <a:pt x="9469704" y="382752"/>
                </a:lnTo>
                <a:lnTo>
                  <a:pt x="9467050" y="395833"/>
                </a:lnTo>
                <a:lnTo>
                  <a:pt x="9469704" y="408927"/>
                </a:lnTo>
                <a:lnTo>
                  <a:pt x="9476918" y="419633"/>
                </a:lnTo>
                <a:lnTo>
                  <a:pt x="9487624" y="426859"/>
                </a:lnTo>
                <a:lnTo>
                  <a:pt x="9500705" y="429501"/>
                </a:lnTo>
                <a:lnTo>
                  <a:pt x="9751238" y="429501"/>
                </a:lnTo>
                <a:lnTo>
                  <a:pt x="9764331" y="426859"/>
                </a:lnTo>
                <a:lnTo>
                  <a:pt x="9775025" y="419633"/>
                </a:lnTo>
                <a:lnTo>
                  <a:pt x="9782251" y="408927"/>
                </a:lnTo>
                <a:lnTo>
                  <a:pt x="9784893" y="395833"/>
                </a:lnTo>
                <a:close/>
              </a:path>
              <a:path w="10837544" h="5727065">
                <a:moveTo>
                  <a:pt x="10035426" y="4390123"/>
                </a:moveTo>
                <a:lnTo>
                  <a:pt x="10032771" y="4377029"/>
                </a:lnTo>
                <a:lnTo>
                  <a:pt x="10025558" y="4366336"/>
                </a:lnTo>
                <a:lnTo>
                  <a:pt x="10014852" y="4359110"/>
                </a:lnTo>
                <a:lnTo>
                  <a:pt x="10001771" y="4356468"/>
                </a:lnTo>
                <a:lnTo>
                  <a:pt x="9500705" y="4356468"/>
                </a:lnTo>
                <a:lnTo>
                  <a:pt x="9487624" y="4359110"/>
                </a:lnTo>
                <a:lnTo>
                  <a:pt x="9476918" y="4366336"/>
                </a:lnTo>
                <a:lnTo>
                  <a:pt x="9469704" y="4377029"/>
                </a:lnTo>
                <a:lnTo>
                  <a:pt x="9467050" y="4390123"/>
                </a:lnTo>
                <a:lnTo>
                  <a:pt x="9469704" y="4403204"/>
                </a:lnTo>
                <a:lnTo>
                  <a:pt x="9476918" y="4413910"/>
                </a:lnTo>
                <a:lnTo>
                  <a:pt x="9487624" y="4421136"/>
                </a:lnTo>
                <a:lnTo>
                  <a:pt x="9500705" y="4423778"/>
                </a:lnTo>
                <a:lnTo>
                  <a:pt x="10001771" y="4423778"/>
                </a:lnTo>
                <a:lnTo>
                  <a:pt x="10014852" y="4421136"/>
                </a:lnTo>
                <a:lnTo>
                  <a:pt x="10025558" y="4413910"/>
                </a:lnTo>
                <a:lnTo>
                  <a:pt x="10032771" y="4403204"/>
                </a:lnTo>
                <a:lnTo>
                  <a:pt x="10035426" y="4390123"/>
                </a:lnTo>
                <a:close/>
              </a:path>
              <a:path w="10837544" h="5727065">
                <a:moveTo>
                  <a:pt x="10035426" y="234086"/>
                </a:moveTo>
                <a:lnTo>
                  <a:pt x="10032771" y="220992"/>
                </a:lnTo>
                <a:lnTo>
                  <a:pt x="10025558" y="210299"/>
                </a:lnTo>
                <a:lnTo>
                  <a:pt x="10014852" y="203085"/>
                </a:lnTo>
                <a:lnTo>
                  <a:pt x="10001771" y="200431"/>
                </a:lnTo>
                <a:lnTo>
                  <a:pt x="9500705" y="200431"/>
                </a:lnTo>
                <a:lnTo>
                  <a:pt x="9487624" y="203085"/>
                </a:lnTo>
                <a:lnTo>
                  <a:pt x="9476918" y="210299"/>
                </a:lnTo>
                <a:lnTo>
                  <a:pt x="9469704" y="220992"/>
                </a:lnTo>
                <a:lnTo>
                  <a:pt x="9467050" y="234086"/>
                </a:lnTo>
                <a:lnTo>
                  <a:pt x="9469704" y="247167"/>
                </a:lnTo>
                <a:lnTo>
                  <a:pt x="9476918" y="257873"/>
                </a:lnTo>
                <a:lnTo>
                  <a:pt x="9487624" y="265099"/>
                </a:lnTo>
                <a:lnTo>
                  <a:pt x="9500705" y="267754"/>
                </a:lnTo>
                <a:lnTo>
                  <a:pt x="10001771" y="267754"/>
                </a:lnTo>
                <a:lnTo>
                  <a:pt x="10014852" y="265099"/>
                </a:lnTo>
                <a:lnTo>
                  <a:pt x="10025558" y="257873"/>
                </a:lnTo>
                <a:lnTo>
                  <a:pt x="10032771" y="247167"/>
                </a:lnTo>
                <a:lnTo>
                  <a:pt x="10035426" y="234086"/>
                </a:lnTo>
                <a:close/>
              </a:path>
              <a:path w="10837544" h="5727065">
                <a:moveTo>
                  <a:pt x="10185743" y="4690757"/>
                </a:moveTo>
                <a:lnTo>
                  <a:pt x="10183101" y="4677676"/>
                </a:lnTo>
                <a:lnTo>
                  <a:pt x="10175875" y="4666970"/>
                </a:lnTo>
                <a:lnTo>
                  <a:pt x="10165169" y="4659744"/>
                </a:lnTo>
                <a:lnTo>
                  <a:pt x="10152088" y="4657102"/>
                </a:lnTo>
                <a:lnTo>
                  <a:pt x="10118420" y="4657102"/>
                </a:lnTo>
                <a:lnTo>
                  <a:pt x="10118420" y="4731791"/>
                </a:lnTo>
                <a:lnTo>
                  <a:pt x="10118420" y="5150790"/>
                </a:lnTo>
                <a:lnTo>
                  <a:pt x="10111054" y="5158156"/>
                </a:lnTo>
                <a:lnTo>
                  <a:pt x="9992690" y="5158156"/>
                </a:lnTo>
                <a:lnTo>
                  <a:pt x="9985311" y="5150790"/>
                </a:lnTo>
                <a:lnTo>
                  <a:pt x="9985311" y="4731791"/>
                </a:lnTo>
                <a:lnTo>
                  <a:pt x="9992690" y="4724412"/>
                </a:lnTo>
                <a:lnTo>
                  <a:pt x="10111054" y="4724412"/>
                </a:lnTo>
                <a:lnTo>
                  <a:pt x="10118420" y="4731791"/>
                </a:lnTo>
                <a:lnTo>
                  <a:pt x="10118420" y="4657102"/>
                </a:lnTo>
                <a:lnTo>
                  <a:pt x="9951656" y="4657102"/>
                </a:lnTo>
                <a:lnTo>
                  <a:pt x="9938575" y="4659744"/>
                </a:lnTo>
                <a:lnTo>
                  <a:pt x="9927869" y="4666970"/>
                </a:lnTo>
                <a:lnTo>
                  <a:pt x="9920643" y="4677676"/>
                </a:lnTo>
                <a:lnTo>
                  <a:pt x="9918001" y="4690757"/>
                </a:lnTo>
                <a:lnTo>
                  <a:pt x="9918001" y="5191823"/>
                </a:lnTo>
                <a:lnTo>
                  <a:pt x="9920643" y="5204904"/>
                </a:lnTo>
                <a:lnTo>
                  <a:pt x="9927869" y="5215610"/>
                </a:lnTo>
                <a:lnTo>
                  <a:pt x="9938575" y="5222824"/>
                </a:lnTo>
                <a:lnTo>
                  <a:pt x="9951656" y="5225478"/>
                </a:lnTo>
                <a:lnTo>
                  <a:pt x="10152088" y="5225478"/>
                </a:lnTo>
                <a:lnTo>
                  <a:pt x="10165169" y="5222824"/>
                </a:lnTo>
                <a:lnTo>
                  <a:pt x="10175875" y="5215610"/>
                </a:lnTo>
                <a:lnTo>
                  <a:pt x="10183101" y="5204904"/>
                </a:lnTo>
                <a:lnTo>
                  <a:pt x="10185743" y="5191823"/>
                </a:lnTo>
                <a:lnTo>
                  <a:pt x="10185743" y="5158156"/>
                </a:lnTo>
                <a:lnTo>
                  <a:pt x="10185743" y="4724412"/>
                </a:lnTo>
                <a:lnTo>
                  <a:pt x="10185743" y="4690757"/>
                </a:lnTo>
                <a:close/>
              </a:path>
              <a:path w="10837544" h="5727065">
                <a:moveTo>
                  <a:pt x="10185743" y="534733"/>
                </a:moveTo>
                <a:lnTo>
                  <a:pt x="10183101" y="521639"/>
                </a:lnTo>
                <a:lnTo>
                  <a:pt x="10175875" y="510933"/>
                </a:lnTo>
                <a:lnTo>
                  <a:pt x="10165169" y="503720"/>
                </a:lnTo>
                <a:lnTo>
                  <a:pt x="10152088" y="501065"/>
                </a:lnTo>
                <a:lnTo>
                  <a:pt x="10118420" y="501065"/>
                </a:lnTo>
                <a:lnTo>
                  <a:pt x="10118420" y="575754"/>
                </a:lnTo>
                <a:lnTo>
                  <a:pt x="10118420" y="994752"/>
                </a:lnTo>
                <a:lnTo>
                  <a:pt x="10111054" y="1002131"/>
                </a:lnTo>
                <a:lnTo>
                  <a:pt x="9992690" y="1002131"/>
                </a:lnTo>
                <a:lnTo>
                  <a:pt x="9985311" y="994752"/>
                </a:lnTo>
                <a:lnTo>
                  <a:pt x="9985311" y="575754"/>
                </a:lnTo>
                <a:lnTo>
                  <a:pt x="9992690" y="568375"/>
                </a:lnTo>
                <a:lnTo>
                  <a:pt x="10111054" y="568375"/>
                </a:lnTo>
                <a:lnTo>
                  <a:pt x="10118420" y="575754"/>
                </a:lnTo>
                <a:lnTo>
                  <a:pt x="10118420" y="501065"/>
                </a:lnTo>
                <a:lnTo>
                  <a:pt x="9951656" y="501065"/>
                </a:lnTo>
                <a:lnTo>
                  <a:pt x="9938575" y="503720"/>
                </a:lnTo>
                <a:lnTo>
                  <a:pt x="9927869" y="510933"/>
                </a:lnTo>
                <a:lnTo>
                  <a:pt x="9920643" y="521639"/>
                </a:lnTo>
                <a:lnTo>
                  <a:pt x="9918001" y="534733"/>
                </a:lnTo>
                <a:lnTo>
                  <a:pt x="9918001" y="1035786"/>
                </a:lnTo>
                <a:lnTo>
                  <a:pt x="9920643" y="1048867"/>
                </a:lnTo>
                <a:lnTo>
                  <a:pt x="9927869" y="1059573"/>
                </a:lnTo>
                <a:lnTo>
                  <a:pt x="9938575" y="1066800"/>
                </a:lnTo>
                <a:lnTo>
                  <a:pt x="9951656" y="1069441"/>
                </a:lnTo>
                <a:lnTo>
                  <a:pt x="10152088" y="1069441"/>
                </a:lnTo>
                <a:lnTo>
                  <a:pt x="10165169" y="1066800"/>
                </a:lnTo>
                <a:lnTo>
                  <a:pt x="10175875" y="1059573"/>
                </a:lnTo>
                <a:lnTo>
                  <a:pt x="10183101" y="1048867"/>
                </a:lnTo>
                <a:lnTo>
                  <a:pt x="10185743" y="1035786"/>
                </a:lnTo>
                <a:lnTo>
                  <a:pt x="10185743" y="1002131"/>
                </a:lnTo>
                <a:lnTo>
                  <a:pt x="10185743" y="568375"/>
                </a:lnTo>
                <a:lnTo>
                  <a:pt x="10185743" y="534733"/>
                </a:lnTo>
                <a:close/>
              </a:path>
              <a:path w="10837544" h="5727065">
                <a:moveTo>
                  <a:pt x="10586593" y="4440225"/>
                </a:moveTo>
                <a:lnTo>
                  <a:pt x="10583951" y="4427144"/>
                </a:lnTo>
                <a:lnTo>
                  <a:pt x="10576725" y="4416437"/>
                </a:lnTo>
                <a:lnTo>
                  <a:pt x="10566019" y="4409224"/>
                </a:lnTo>
                <a:lnTo>
                  <a:pt x="10552938" y="4406570"/>
                </a:lnTo>
                <a:lnTo>
                  <a:pt x="10519270" y="4406570"/>
                </a:lnTo>
                <a:lnTo>
                  <a:pt x="10519270" y="4481246"/>
                </a:lnTo>
                <a:lnTo>
                  <a:pt x="10519270" y="5150790"/>
                </a:lnTo>
                <a:lnTo>
                  <a:pt x="10511904" y="5158156"/>
                </a:lnTo>
                <a:lnTo>
                  <a:pt x="10393540" y="5158156"/>
                </a:lnTo>
                <a:lnTo>
                  <a:pt x="10386162" y="5150790"/>
                </a:lnTo>
                <a:lnTo>
                  <a:pt x="10386162" y="4481246"/>
                </a:lnTo>
                <a:lnTo>
                  <a:pt x="10393540" y="4473892"/>
                </a:lnTo>
                <a:lnTo>
                  <a:pt x="10511904" y="4473892"/>
                </a:lnTo>
                <a:lnTo>
                  <a:pt x="10519270" y="4481246"/>
                </a:lnTo>
                <a:lnTo>
                  <a:pt x="10519270" y="4406570"/>
                </a:lnTo>
                <a:lnTo>
                  <a:pt x="10352507" y="4406570"/>
                </a:lnTo>
                <a:lnTo>
                  <a:pt x="10339426" y="4409224"/>
                </a:lnTo>
                <a:lnTo>
                  <a:pt x="10328719" y="4416437"/>
                </a:lnTo>
                <a:lnTo>
                  <a:pt x="10321493" y="4427144"/>
                </a:lnTo>
                <a:lnTo>
                  <a:pt x="10318852" y="4440225"/>
                </a:lnTo>
                <a:lnTo>
                  <a:pt x="10318852" y="5191823"/>
                </a:lnTo>
                <a:lnTo>
                  <a:pt x="10321493" y="5204904"/>
                </a:lnTo>
                <a:lnTo>
                  <a:pt x="10328719" y="5215610"/>
                </a:lnTo>
                <a:lnTo>
                  <a:pt x="10339426" y="5222824"/>
                </a:lnTo>
                <a:lnTo>
                  <a:pt x="10352507" y="5225478"/>
                </a:lnTo>
                <a:lnTo>
                  <a:pt x="10552938" y="5225478"/>
                </a:lnTo>
                <a:lnTo>
                  <a:pt x="10566019" y="5222824"/>
                </a:lnTo>
                <a:lnTo>
                  <a:pt x="10576725" y="5215610"/>
                </a:lnTo>
                <a:lnTo>
                  <a:pt x="10583951" y="5204904"/>
                </a:lnTo>
                <a:lnTo>
                  <a:pt x="10586593" y="5191823"/>
                </a:lnTo>
                <a:lnTo>
                  <a:pt x="10586593" y="5158156"/>
                </a:lnTo>
                <a:lnTo>
                  <a:pt x="10586593" y="4473892"/>
                </a:lnTo>
                <a:lnTo>
                  <a:pt x="10586593" y="4440225"/>
                </a:lnTo>
                <a:close/>
              </a:path>
              <a:path w="10837544" h="5727065">
                <a:moveTo>
                  <a:pt x="10586593" y="284187"/>
                </a:moveTo>
                <a:lnTo>
                  <a:pt x="10583951" y="271106"/>
                </a:lnTo>
                <a:lnTo>
                  <a:pt x="10576725" y="260400"/>
                </a:lnTo>
                <a:lnTo>
                  <a:pt x="10566019" y="253187"/>
                </a:lnTo>
                <a:lnTo>
                  <a:pt x="10552938" y="250532"/>
                </a:lnTo>
                <a:lnTo>
                  <a:pt x="10519270" y="250532"/>
                </a:lnTo>
                <a:lnTo>
                  <a:pt x="10519270" y="325221"/>
                </a:lnTo>
                <a:lnTo>
                  <a:pt x="10519270" y="994752"/>
                </a:lnTo>
                <a:lnTo>
                  <a:pt x="10511904" y="1002131"/>
                </a:lnTo>
                <a:lnTo>
                  <a:pt x="10393540" y="1002131"/>
                </a:lnTo>
                <a:lnTo>
                  <a:pt x="10386162" y="994752"/>
                </a:lnTo>
                <a:lnTo>
                  <a:pt x="10386162" y="325221"/>
                </a:lnTo>
                <a:lnTo>
                  <a:pt x="10393540" y="317855"/>
                </a:lnTo>
                <a:lnTo>
                  <a:pt x="10511904" y="317855"/>
                </a:lnTo>
                <a:lnTo>
                  <a:pt x="10519270" y="325221"/>
                </a:lnTo>
                <a:lnTo>
                  <a:pt x="10519270" y="250532"/>
                </a:lnTo>
                <a:lnTo>
                  <a:pt x="10352507" y="250532"/>
                </a:lnTo>
                <a:lnTo>
                  <a:pt x="10339426" y="253187"/>
                </a:lnTo>
                <a:lnTo>
                  <a:pt x="10328719" y="260400"/>
                </a:lnTo>
                <a:lnTo>
                  <a:pt x="10321493" y="271106"/>
                </a:lnTo>
                <a:lnTo>
                  <a:pt x="10318852" y="284187"/>
                </a:lnTo>
                <a:lnTo>
                  <a:pt x="10318852" y="1035786"/>
                </a:lnTo>
                <a:lnTo>
                  <a:pt x="10321493" y="1048867"/>
                </a:lnTo>
                <a:lnTo>
                  <a:pt x="10328719" y="1059573"/>
                </a:lnTo>
                <a:lnTo>
                  <a:pt x="10339426" y="1066800"/>
                </a:lnTo>
                <a:lnTo>
                  <a:pt x="10352507" y="1069441"/>
                </a:lnTo>
                <a:lnTo>
                  <a:pt x="10552938" y="1069441"/>
                </a:lnTo>
                <a:lnTo>
                  <a:pt x="10566019" y="1066800"/>
                </a:lnTo>
                <a:lnTo>
                  <a:pt x="10576725" y="1059573"/>
                </a:lnTo>
                <a:lnTo>
                  <a:pt x="10583951" y="1048867"/>
                </a:lnTo>
                <a:lnTo>
                  <a:pt x="10586593" y="1035786"/>
                </a:lnTo>
                <a:lnTo>
                  <a:pt x="10586593" y="1002131"/>
                </a:lnTo>
                <a:lnTo>
                  <a:pt x="10586593" y="317855"/>
                </a:lnTo>
                <a:lnTo>
                  <a:pt x="10586593" y="284187"/>
                </a:lnTo>
                <a:close/>
              </a:path>
              <a:path w="10837544" h="5727065">
                <a:moveTo>
                  <a:pt x="10837139" y="4276356"/>
                </a:moveTo>
                <a:lnTo>
                  <a:pt x="10827664" y="4229570"/>
                </a:lnTo>
                <a:lnTo>
                  <a:pt x="10823486" y="4223359"/>
                </a:lnTo>
                <a:lnTo>
                  <a:pt x="10801858" y="4191317"/>
                </a:lnTo>
                <a:lnTo>
                  <a:pt x="10769803" y="4169689"/>
                </a:lnTo>
                <a:lnTo>
                  <a:pt x="10769803" y="4276356"/>
                </a:lnTo>
                <a:lnTo>
                  <a:pt x="10769803" y="5305628"/>
                </a:lnTo>
                <a:lnTo>
                  <a:pt x="10765638" y="5326227"/>
                </a:lnTo>
                <a:lnTo>
                  <a:pt x="10754284" y="5343055"/>
                </a:lnTo>
                <a:lnTo>
                  <a:pt x="10737444" y="5354421"/>
                </a:lnTo>
                <a:lnTo>
                  <a:pt x="10716857" y="5358587"/>
                </a:lnTo>
                <a:lnTo>
                  <a:pt x="10259568" y="5358587"/>
                </a:lnTo>
                <a:lnTo>
                  <a:pt x="10259568" y="5640514"/>
                </a:lnTo>
                <a:lnTo>
                  <a:pt x="10259301" y="5646559"/>
                </a:lnTo>
                <a:lnTo>
                  <a:pt x="10253307" y="5656262"/>
                </a:lnTo>
                <a:lnTo>
                  <a:pt x="10248024" y="5659209"/>
                </a:lnTo>
                <a:lnTo>
                  <a:pt x="9855733" y="5659209"/>
                </a:lnTo>
                <a:lnTo>
                  <a:pt x="9850437" y="5656262"/>
                </a:lnTo>
                <a:lnTo>
                  <a:pt x="9844443" y="5646559"/>
                </a:lnTo>
                <a:lnTo>
                  <a:pt x="9844176" y="5640514"/>
                </a:lnTo>
                <a:lnTo>
                  <a:pt x="9846729" y="5635409"/>
                </a:lnTo>
                <a:lnTo>
                  <a:pt x="9863468" y="5594655"/>
                </a:lnTo>
                <a:lnTo>
                  <a:pt x="9875469" y="5548769"/>
                </a:lnTo>
                <a:lnTo>
                  <a:pt x="9882695" y="5497957"/>
                </a:lnTo>
                <a:lnTo>
                  <a:pt x="9885108" y="5442356"/>
                </a:lnTo>
                <a:lnTo>
                  <a:pt x="9885108" y="5433276"/>
                </a:lnTo>
                <a:lnTo>
                  <a:pt x="9892474" y="5425897"/>
                </a:lnTo>
                <a:lnTo>
                  <a:pt x="10211283" y="5425897"/>
                </a:lnTo>
                <a:lnTo>
                  <a:pt x="10218636" y="5433276"/>
                </a:lnTo>
                <a:lnTo>
                  <a:pt x="10218636" y="5442356"/>
                </a:lnTo>
                <a:lnTo>
                  <a:pt x="10221049" y="5497957"/>
                </a:lnTo>
                <a:lnTo>
                  <a:pt x="10228275" y="5548769"/>
                </a:lnTo>
                <a:lnTo>
                  <a:pt x="10240277" y="5594655"/>
                </a:lnTo>
                <a:lnTo>
                  <a:pt x="10257015" y="5635409"/>
                </a:lnTo>
                <a:lnTo>
                  <a:pt x="10259568" y="5640514"/>
                </a:lnTo>
                <a:lnTo>
                  <a:pt x="10259568" y="5358587"/>
                </a:lnTo>
                <a:lnTo>
                  <a:pt x="9386938" y="5358587"/>
                </a:lnTo>
                <a:lnTo>
                  <a:pt x="9366326" y="5354421"/>
                </a:lnTo>
                <a:lnTo>
                  <a:pt x="9349486" y="5343055"/>
                </a:lnTo>
                <a:lnTo>
                  <a:pt x="9338119" y="5326227"/>
                </a:lnTo>
                <a:lnTo>
                  <a:pt x="9333941" y="5305628"/>
                </a:lnTo>
                <a:lnTo>
                  <a:pt x="9333941" y="4276356"/>
                </a:lnTo>
                <a:lnTo>
                  <a:pt x="9338119" y="4255744"/>
                </a:lnTo>
                <a:lnTo>
                  <a:pt x="9349486" y="4238904"/>
                </a:lnTo>
                <a:lnTo>
                  <a:pt x="9366326" y="4227538"/>
                </a:lnTo>
                <a:lnTo>
                  <a:pt x="9386938" y="4223359"/>
                </a:lnTo>
                <a:lnTo>
                  <a:pt x="10716857" y="4223359"/>
                </a:lnTo>
                <a:lnTo>
                  <a:pt x="10737240" y="4227601"/>
                </a:lnTo>
                <a:lnTo>
                  <a:pt x="10754093" y="4239082"/>
                </a:lnTo>
                <a:lnTo>
                  <a:pt x="10765561" y="4255948"/>
                </a:lnTo>
                <a:lnTo>
                  <a:pt x="10769803" y="4276356"/>
                </a:lnTo>
                <a:lnTo>
                  <a:pt x="10769803" y="4169689"/>
                </a:lnTo>
                <a:lnTo>
                  <a:pt x="10763631" y="4165511"/>
                </a:lnTo>
                <a:lnTo>
                  <a:pt x="10716857" y="4156037"/>
                </a:lnTo>
                <a:lnTo>
                  <a:pt x="9386938" y="4156037"/>
                </a:lnTo>
                <a:lnTo>
                  <a:pt x="9340151" y="4165511"/>
                </a:lnTo>
                <a:lnTo>
                  <a:pt x="9301912" y="4191317"/>
                </a:lnTo>
                <a:lnTo>
                  <a:pt x="9276093" y="4229570"/>
                </a:lnTo>
                <a:lnTo>
                  <a:pt x="9266631" y="4276356"/>
                </a:lnTo>
                <a:lnTo>
                  <a:pt x="9266631" y="5305628"/>
                </a:lnTo>
                <a:lnTo>
                  <a:pt x="9276093" y="5352402"/>
                </a:lnTo>
                <a:lnTo>
                  <a:pt x="9301912" y="5390642"/>
                </a:lnTo>
                <a:lnTo>
                  <a:pt x="9340151" y="5416435"/>
                </a:lnTo>
                <a:lnTo>
                  <a:pt x="9386938" y="5425897"/>
                </a:lnTo>
                <a:lnTo>
                  <a:pt x="9810420" y="5425897"/>
                </a:lnTo>
                <a:lnTo>
                  <a:pt x="9817786" y="5433276"/>
                </a:lnTo>
                <a:lnTo>
                  <a:pt x="9817786" y="5442356"/>
                </a:lnTo>
                <a:lnTo>
                  <a:pt x="9812490" y="5517781"/>
                </a:lnTo>
                <a:lnTo>
                  <a:pt x="9799079" y="5574373"/>
                </a:lnTo>
                <a:lnTo>
                  <a:pt x="9781261" y="5614581"/>
                </a:lnTo>
                <a:lnTo>
                  <a:pt x="9747275" y="5655729"/>
                </a:lnTo>
                <a:lnTo>
                  <a:pt x="9740811" y="5659209"/>
                </a:lnTo>
                <a:lnTo>
                  <a:pt x="9600921" y="5659209"/>
                </a:lnTo>
                <a:lnTo>
                  <a:pt x="9587827" y="5661863"/>
                </a:lnTo>
                <a:lnTo>
                  <a:pt x="9577133" y="5669089"/>
                </a:lnTo>
                <a:lnTo>
                  <a:pt x="9569920" y="5679795"/>
                </a:lnTo>
                <a:lnTo>
                  <a:pt x="9567266" y="5692876"/>
                </a:lnTo>
                <a:lnTo>
                  <a:pt x="9569920" y="5705970"/>
                </a:lnTo>
                <a:lnTo>
                  <a:pt x="9577133" y="5716663"/>
                </a:lnTo>
                <a:lnTo>
                  <a:pt x="9587827" y="5723890"/>
                </a:lnTo>
                <a:lnTo>
                  <a:pt x="9600921" y="5726544"/>
                </a:lnTo>
                <a:lnTo>
                  <a:pt x="10502824" y="5726544"/>
                </a:lnTo>
                <a:lnTo>
                  <a:pt x="10515917" y="5723890"/>
                </a:lnTo>
                <a:lnTo>
                  <a:pt x="10526624" y="5716663"/>
                </a:lnTo>
                <a:lnTo>
                  <a:pt x="10533837" y="5705970"/>
                </a:lnTo>
                <a:lnTo>
                  <a:pt x="10536492" y="5692876"/>
                </a:lnTo>
                <a:lnTo>
                  <a:pt x="10533837" y="5679795"/>
                </a:lnTo>
                <a:lnTo>
                  <a:pt x="10526624" y="5669089"/>
                </a:lnTo>
                <a:lnTo>
                  <a:pt x="10515917" y="5661863"/>
                </a:lnTo>
                <a:lnTo>
                  <a:pt x="10502824" y="5659209"/>
                </a:lnTo>
                <a:lnTo>
                  <a:pt x="10362400" y="5659209"/>
                </a:lnTo>
                <a:lnTo>
                  <a:pt x="10358831" y="5657989"/>
                </a:lnTo>
                <a:lnTo>
                  <a:pt x="10322217" y="5614695"/>
                </a:lnTo>
                <a:lnTo>
                  <a:pt x="10304526" y="5574512"/>
                </a:lnTo>
                <a:lnTo>
                  <a:pt x="10291216" y="5517896"/>
                </a:lnTo>
                <a:lnTo>
                  <a:pt x="10285959" y="5442356"/>
                </a:lnTo>
                <a:lnTo>
                  <a:pt x="10285959" y="5433276"/>
                </a:lnTo>
                <a:lnTo>
                  <a:pt x="10293312" y="5425897"/>
                </a:lnTo>
                <a:lnTo>
                  <a:pt x="10716857" y="5425897"/>
                </a:lnTo>
                <a:lnTo>
                  <a:pt x="10763631" y="5416435"/>
                </a:lnTo>
                <a:lnTo>
                  <a:pt x="10801858" y="5390642"/>
                </a:lnTo>
                <a:lnTo>
                  <a:pt x="10823499" y="5358587"/>
                </a:lnTo>
                <a:lnTo>
                  <a:pt x="10827664" y="5352402"/>
                </a:lnTo>
                <a:lnTo>
                  <a:pt x="10837139" y="5305628"/>
                </a:lnTo>
                <a:lnTo>
                  <a:pt x="10837139" y="4276356"/>
                </a:lnTo>
                <a:close/>
              </a:path>
              <a:path w="10837544" h="5727065">
                <a:moveTo>
                  <a:pt x="10837139" y="120319"/>
                </a:moveTo>
                <a:lnTo>
                  <a:pt x="10827664" y="73533"/>
                </a:lnTo>
                <a:lnTo>
                  <a:pt x="10823486" y="67322"/>
                </a:lnTo>
                <a:lnTo>
                  <a:pt x="10801858" y="35280"/>
                </a:lnTo>
                <a:lnTo>
                  <a:pt x="10769803" y="13652"/>
                </a:lnTo>
                <a:lnTo>
                  <a:pt x="10769803" y="120319"/>
                </a:lnTo>
                <a:lnTo>
                  <a:pt x="10769803" y="1149604"/>
                </a:lnTo>
                <a:lnTo>
                  <a:pt x="10765638" y="1170190"/>
                </a:lnTo>
                <a:lnTo>
                  <a:pt x="10754284" y="1187018"/>
                </a:lnTo>
                <a:lnTo>
                  <a:pt x="10737444" y="1198384"/>
                </a:lnTo>
                <a:lnTo>
                  <a:pt x="10716857" y="1202550"/>
                </a:lnTo>
                <a:lnTo>
                  <a:pt x="10259568" y="1202550"/>
                </a:lnTo>
                <a:lnTo>
                  <a:pt x="10259568" y="1484477"/>
                </a:lnTo>
                <a:lnTo>
                  <a:pt x="10259301" y="1490535"/>
                </a:lnTo>
                <a:lnTo>
                  <a:pt x="10253307" y="1500225"/>
                </a:lnTo>
                <a:lnTo>
                  <a:pt x="10248024" y="1503184"/>
                </a:lnTo>
                <a:lnTo>
                  <a:pt x="9855733" y="1503184"/>
                </a:lnTo>
                <a:lnTo>
                  <a:pt x="9850437" y="1500225"/>
                </a:lnTo>
                <a:lnTo>
                  <a:pt x="9844443" y="1490535"/>
                </a:lnTo>
                <a:lnTo>
                  <a:pt x="9844176" y="1484477"/>
                </a:lnTo>
                <a:lnTo>
                  <a:pt x="9846729" y="1479384"/>
                </a:lnTo>
                <a:lnTo>
                  <a:pt x="9863468" y="1438617"/>
                </a:lnTo>
                <a:lnTo>
                  <a:pt x="9875469" y="1392732"/>
                </a:lnTo>
                <a:lnTo>
                  <a:pt x="9882695" y="1341920"/>
                </a:lnTo>
                <a:lnTo>
                  <a:pt x="9885108" y="1286319"/>
                </a:lnTo>
                <a:lnTo>
                  <a:pt x="9885108" y="1277239"/>
                </a:lnTo>
                <a:lnTo>
                  <a:pt x="9892474" y="1269873"/>
                </a:lnTo>
                <a:lnTo>
                  <a:pt x="10211283" y="1269873"/>
                </a:lnTo>
                <a:lnTo>
                  <a:pt x="10218636" y="1277239"/>
                </a:lnTo>
                <a:lnTo>
                  <a:pt x="10218636" y="1286319"/>
                </a:lnTo>
                <a:lnTo>
                  <a:pt x="10221049" y="1341920"/>
                </a:lnTo>
                <a:lnTo>
                  <a:pt x="10228275" y="1392732"/>
                </a:lnTo>
                <a:lnTo>
                  <a:pt x="10240277" y="1438617"/>
                </a:lnTo>
                <a:lnTo>
                  <a:pt x="10257015" y="1479384"/>
                </a:lnTo>
                <a:lnTo>
                  <a:pt x="10259568" y="1484477"/>
                </a:lnTo>
                <a:lnTo>
                  <a:pt x="10259568" y="1202550"/>
                </a:lnTo>
                <a:lnTo>
                  <a:pt x="9386938" y="1202550"/>
                </a:lnTo>
                <a:lnTo>
                  <a:pt x="9366326" y="1198384"/>
                </a:lnTo>
                <a:lnTo>
                  <a:pt x="9349486" y="1187018"/>
                </a:lnTo>
                <a:lnTo>
                  <a:pt x="9338119" y="1170190"/>
                </a:lnTo>
                <a:lnTo>
                  <a:pt x="9333941" y="1149604"/>
                </a:lnTo>
                <a:lnTo>
                  <a:pt x="9333941" y="120319"/>
                </a:lnTo>
                <a:lnTo>
                  <a:pt x="9338119" y="99707"/>
                </a:lnTo>
                <a:lnTo>
                  <a:pt x="9349486" y="82867"/>
                </a:lnTo>
                <a:lnTo>
                  <a:pt x="9366326" y="71501"/>
                </a:lnTo>
                <a:lnTo>
                  <a:pt x="9386938" y="67322"/>
                </a:lnTo>
                <a:lnTo>
                  <a:pt x="10716857" y="67322"/>
                </a:lnTo>
                <a:lnTo>
                  <a:pt x="10737240" y="71564"/>
                </a:lnTo>
                <a:lnTo>
                  <a:pt x="10754093" y="83045"/>
                </a:lnTo>
                <a:lnTo>
                  <a:pt x="10765561" y="99923"/>
                </a:lnTo>
                <a:lnTo>
                  <a:pt x="10769803" y="120319"/>
                </a:lnTo>
                <a:lnTo>
                  <a:pt x="10769803" y="13652"/>
                </a:lnTo>
                <a:lnTo>
                  <a:pt x="10763631" y="9474"/>
                </a:lnTo>
                <a:lnTo>
                  <a:pt x="10716857" y="0"/>
                </a:lnTo>
                <a:lnTo>
                  <a:pt x="9386938" y="0"/>
                </a:lnTo>
                <a:lnTo>
                  <a:pt x="9340151" y="9474"/>
                </a:lnTo>
                <a:lnTo>
                  <a:pt x="9301912" y="35280"/>
                </a:lnTo>
                <a:lnTo>
                  <a:pt x="9276093" y="73533"/>
                </a:lnTo>
                <a:lnTo>
                  <a:pt x="9266631" y="120319"/>
                </a:lnTo>
                <a:lnTo>
                  <a:pt x="9266631" y="1149604"/>
                </a:lnTo>
                <a:lnTo>
                  <a:pt x="9276093" y="1196365"/>
                </a:lnTo>
                <a:lnTo>
                  <a:pt x="9301912" y="1234605"/>
                </a:lnTo>
                <a:lnTo>
                  <a:pt x="9340151" y="1260398"/>
                </a:lnTo>
                <a:lnTo>
                  <a:pt x="9386938" y="1269873"/>
                </a:lnTo>
                <a:lnTo>
                  <a:pt x="9810420" y="1269873"/>
                </a:lnTo>
                <a:lnTo>
                  <a:pt x="9817786" y="1277239"/>
                </a:lnTo>
                <a:lnTo>
                  <a:pt x="9817786" y="1286319"/>
                </a:lnTo>
                <a:lnTo>
                  <a:pt x="9812490" y="1361744"/>
                </a:lnTo>
                <a:lnTo>
                  <a:pt x="9799079" y="1418336"/>
                </a:lnTo>
                <a:lnTo>
                  <a:pt x="9781261" y="1458544"/>
                </a:lnTo>
                <a:lnTo>
                  <a:pt x="9747275" y="1499692"/>
                </a:lnTo>
                <a:lnTo>
                  <a:pt x="9740811" y="1503184"/>
                </a:lnTo>
                <a:lnTo>
                  <a:pt x="9600921" y="1503184"/>
                </a:lnTo>
                <a:lnTo>
                  <a:pt x="9587827" y="1505826"/>
                </a:lnTo>
                <a:lnTo>
                  <a:pt x="9577133" y="1513052"/>
                </a:lnTo>
                <a:lnTo>
                  <a:pt x="9569920" y="1523758"/>
                </a:lnTo>
                <a:lnTo>
                  <a:pt x="9567266" y="1536839"/>
                </a:lnTo>
                <a:lnTo>
                  <a:pt x="9569920" y="1549933"/>
                </a:lnTo>
                <a:lnTo>
                  <a:pt x="9577133" y="1560626"/>
                </a:lnTo>
                <a:lnTo>
                  <a:pt x="9587827" y="1567853"/>
                </a:lnTo>
                <a:lnTo>
                  <a:pt x="9600921" y="1570507"/>
                </a:lnTo>
                <a:lnTo>
                  <a:pt x="10502824" y="1570507"/>
                </a:lnTo>
                <a:lnTo>
                  <a:pt x="10515917" y="1567853"/>
                </a:lnTo>
                <a:lnTo>
                  <a:pt x="10526624" y="1560626"/>
                </a:lnTo>
                <a:lnTo>
                  <a:pt x="10533837" y="1549933"/>
                </a:lnTo>
                <a:lnTo>
                  <a:pt x="10536492" y="1536839"/>
                </a:lnTo>
                <a:lnTo>
                  <a:pt x="10533837" y="1523758"/>
                </a:lnTo>
                <a:lnTo>
                  <a:pt x="10526624" y="1513052"/>
                </a:lnTo>
                <a:lnTo>
                  <a:pt x="10515917" y="1505826"/>
                </a:lnTo>
                <a:lnTo>
                  <a:pt x="10502824" y="1503184"/>
                </a:lnTo>
                <a:lnTo>
                  <a:pt x="10362400" y="1503184"/>
                </a:lnTo>
                <a:lnTo>
                  <a:pt x="10358831" y="1501952"/>
                </a:lnTo>
                <a:lnTo>
                  <a:pt x="10322217" y="1458658"/>
                </a:lnTo>
                <a:lnTo>
                  <a:pt x="10304526" y="1418488"/>
                </a:lnTo>
                <a:lnTo>
                  <a:pt x="10291216" y="1361859"/>
                </a:lnTo>
                <a:lnTo>
                  <a:pt x="10285959" y="1286319"/>
                </a:lnTo>
                <a:lnTo>
                  <a:pt x="10285959" y="1277239"/>
                </a:lnTo>
                <a:lnTo>
                  <a:pt x="10293312" y="1269873"/>
                </a:lnTo>
                <a:lnTo>
                  <a:pt x="10716857" y="1269873"/>
                </a:lnTo>
                <a:lnTo>
                  <a:pt x="10763631" y="1260398"/>
                </a:lnTo>
                <a:lnTo>
                  <a:pt x="10801858" y="1234605"/>
                </a:lnTo>
                <a:lnTo>
                  <a:pt x="10823499" y="1202550"/>
                </a:lnTo>
                <a:lnTo>
                  <a:pt x="10827664" y="1196365"/>
                </a:lnTo>
                <a:lnTo>
                  <a:pt x="10837139" y="1149604"/>
                </a:lnTo>
                <a:lnTo>
                  <a:pt x="10837139" y="120319"/>
                </a:lnTo>
                <a:close/>
              </a:path>
            </a:pathLst>
          </a:custGeom>
          <a:solidFill>
            <a:srgbClr val="FFFFFF"/>
          </a:solidFill>
        </p:spPr>
        <p:txBody>
          <a:bodyPr wrap="square" lIns="0" tIns="0" rIns="0" bIns="0" rtlCol="0"/>
          <a:lstStyle/>
          <a:p>
            <a:endParaRPr dirty="0"/>
          </a:p>
        </p:txBody>
      </p:sp>
      <p:sp>
        <p:nvSpPr>
          <p:cNvPr id="7" name="object 7"/>
          <p:cNvSpPr/>
          <p:nvPr/>
        </p:nvSpPr>
        <p:spPr>
          <a:xfrm>
            <a:off x="1759115" y="3861098"/>
            <a:ext cx="1570990" cy="5727065"/>
          </a:xfrm>
          <a:custGeom>
            <a:avLst/>
            <a:gdLst/>
            <a:ahLst/>
            <a:cxnLst/>
            <a:rect l="l" t="t" r="r" b="b"/>
            <a:pathLst>
              <a:path w="1570989" h="5727065">
                <a:moveTo>
                  <a:pt x="919162" y="4490326"/>
                </a:moveTo>
                <a:lnTo>
                  <a:pt x="915200" y="4420374"/>
                </a:lnTo>
                <a:lnTo>
                  <a:pt x="904036" y="4360799"/>
                </a:lnTo>
                <a:lnTo>
                  <a:pt x="886764" y="4310812"/>
                </a:lnTo>
                <a:lnTo>
                  <a:pt x="864463" y="4269562"/>
                </a:lnTo>
                <a:lnTo>
                  <a:pt x="851839" y="4253547"/>
                </a:lnTo>
                <a:lnTo>
                  <a:pt x="851839" y="4490326"/>
                </a:lnTo>
                <a:lnTo>
                  <a:pt x="848931" y="4548975"/>
                </a:lnTo>
                <a:lnTo>
                  <a:pt x="840562" y="4604944"/>
                </a:lnTo>
                <a:lnTo>
                  <a:pt x="827201" y="4657420"/>
                </a:lnTo>
                <a:lnTo>
                  <a:pt x="809345" y="4705566"/>
                </a:lnTo>
                <a:lnTo>
                  <a:pt x="787476" y="4748568"/>
                </a:lnTo>
                <a:lnTo>
                  <a:pt x="762088" y="4785588"/>
                </a:lnTo>
                <a:lnTo>
                  <a:pt x="733653" y="4815827"/>
                </a:lnTo>
                <a:lnTo>
                  <a:pt x="702652" y="4838446"/>
                </a:lnTo>
                <a:lnTo>
                  <a:pt x="634961" y="4857521"/>
                </a:lnTo>
                <a:lnTo>
                  <a:pt x="600316" y="4852619"/>
                </a:lnTo>
                <a:lnTo>
                  <a:pt x="536270" y="4815827"/>
                </a:lnTo>
                <a:lnTo>
                  <a:pt x="507834" y="4785588"/>
                </a:lnTo>
                <a:lnTo>
                  <a:pt x="482434" y="4748568"/>
                </a:lnTo>
                <a:lnTo>
                  <a:pt x="460565" y="4705566"/>
                </a:lnTo>
                <a:lnTo>
                  <a:pt x="442709" y="4657420"/>
                </a:lnTo>
                <a:lnTo>
                  <a:pt x="429361" y="4604944"/>
                </a:lnTo>
                <a:lnTo>
                  <a:pt x="420992" y="4548975"/>
                </a:lnTo>
                <a:lnTo>
                  <a:pt x="418084" y="4490326"/>
                </a:lnTo>
                <a:lnTo>
                  <a:pt x="422262" y="4423054"/>
                </a:lnTo>
                <a:lnTo>
                  <a:pt x="434060" y="4367644"/>
                </a:lnTo>
                <a:lnTo>
                  <a:pt x="452335" y="4323042"/>
                </a:lnTo>
                <a:lnTo>
                  <a:pt x="475957" y="4288193"/>
                </a:lnTo>
                <a:lnTo>
                  <a:pt x="503809" y="4262044"/>
                </a:lnTo>
                <a:lnTo>
                  <a:pt x="567690" y="4231627"/>
                </a:lnTo>
                <a:lnTo>
                  <a:pt x="634961" y="4223359"/>
                </a:lnTo>
                <a:lnTo>
                  <a:pt x="668451" y="4225252"/>
                </a:lnTo>
                <a:lnTo>
                  <a:pt x="735164" y="4243540"/>
                </a:lnTo>
                <a:lnTo>
                  <a:pt x="793965" y="4288193"/>
                </a:lnTo>
                <a:lnTo>
                  <a:pt x="817587" y="4323042"/>
                </a:lnTo>
                <a:lnTo>
                  <a:pt x="835863" y="4367644"/>
                </a:lnTo>
                <a:lnTo>
                  <a:pt x="847648" y="4423054"/>
                </a:lnTo>
                <a:lnTo>
                  <a:pt x="851839" y="4490326"/>
                </a:lnTo>
                <a:lnTo>
                  <a:pt x="851839" y="4253547"/>
                </a:lnTo>
                <a:lnTo>
                  <a:pt x="823899" y="4223359"/>
                </a:lnTo>
                <a:lnTo>
                  <a:pt x="778205" y="4190111"/>
                </a:lnTo>
                <a:lnTo>
                  <a:pt x="715416" y="4165841"/>
                </a:lnTo>
                <a:lnTo>
                  <a:pt x="658507" y="4156849"/>
                </a:lnTo>
                <a:lnTo>
                  <a:pt x="634961" y="4156037"/>
                </a:lnTo>
                <a:lnTo>
                  <a:pt x="611416" y="4156849"/>
                </a:lnTo>
                <a:lnTo>
                  <a:pt x="554507" y="4165841"/>
                </a:lnTo>
                <a:lnTo>
                  <a:pt x="491718" y="4190111"/>
                </a:lnTo>
                <a:lnTo>
                  <a:pt x="431711" y="4236250"/>
                </a:lnTo>
                <a:lnTo>
                  <a:pt x="405460" y="4269562"/>
                </a:lnTo>
                <a:lnTo>
                  <a:pt x="383159" y="4310812"/>
                </a:lnTo>
                <a:lnTo>
                  <a:pt x="365887" y="4360799"/>
                </a:lnTo>
                <a:lnTo>
                  <a:pt x="354736" y="4420374"/>
                </a:lnTo>
                <a:lnTo>
                  <a:pt x="350774" y="4490326"/>
                </a:lnTo>
                <a:lnTo>
                  <a:pt x="353314" y="4550067"/>
                </a:lnTo>
                <a:lnTo>
                  <a:pt x="360756" y="4607115"/>
                </a:lnTo>
                <a:lnTo>
                  <a:pt x="372770" y="4661014"/>
                </a:lnTo>
                <a:lnTo>
                  <a:pt x="389039" y="4711268"/>
                </a:lnTo>
                <a:lnTo>
                  <a:pt x="409257" y="4757407"/>
                </a:lnTo>
                <a:lnTo>
                  <a:pt x="433108" y="4798961"/>
                </a:lnTo>
                <a:lnTo>
                  <a:pt x="460273" y="4835423"/>
                </a:lnTo>
                <a:lnTo>
                  <a:pt x="490461" y="4866335"/>
                </a:lnTo>
                <a:lnTo>
                  <a:pt x="523328" y="4891214"/>
                </a:lnTo>
                <a:lnTo>
                  <a:pt x="558571" y="4909578"/>
                </a:lnTo>
                <a:lnTo>
                  <a:pt x="595896" y="4920945"/>
                </a:lnTo>
                <a:lnTo>
                  <a:pt x="634961" y="4924844"/>
                </a:lnTo>
                <a:lnTo>
                  <a:pt x="674027" y="4920945"/>
                </a:lnTo>
                <a:lnTo>
                  <a:pt x="711352" y="4909578"/>
                </a:lnTo>
                <a:lnTo>
                  <a:pt x="746594" y="4891214"/>
                </a:lnTo>
                <a:lnTo>
                  <a:pt x="779475" y="4866335"/>
                </a:lnTo>
                <a:lnTo>
                  <a:pt x="788073" y="4857521"/>
                </a:lnTo>
                <a:lnTo>
                  <a:pt x="809650" y="4835423"/>
                </a:lnTo>
                <a:lnTo>
                  <a:pt x="836828" y="4798961"/>
                </a:lnTo>
                <a:lnTo>
                  <a:pt x="860679" y="4757407"/>
                </a:lnTo>
                <a:lnTo>
                  <a:pt x="880897" y="4711268"/>
                </a:lnTo>
                <a:lnTo>
                  <a:pt x="897166" y="4661014"/>
                </a:lnTo>
                <a:lnTo>
                  <a:pt x="909180" y="4607115"/>
                </a:lnTo>
                <a:lnTo>
                  <a:pt x="916609" y="4550067"/>
                </a:lnTo>
                <a:lnTo>
                  <a:pt x="919162" y="4490326"/>
                </a:lnTo>
                <a:close/>
              </a:path>
              <a:path w="1570989" h="5727065">
                <a:moveTo>
                  <a:pt x="919162" y="334289"/>
                </a:moveTo>
                <a:lnTo>
                  <a:pt x="915200" y="264337"/>
                </a:lnTo>
                <a:lnTo>
                  <a:pt x="904036" y="204762"/>
                </a:lnTo>
                <a:lnTo>
                  <a:pt x="886764" y="154774"/>
                </a:lnTo>
                <a:lnTo>
                  <a:pt x="864463" y="113525"/>
                </a:lnTo>
                <a:lnTo>
                  <a:pt x="851839" y="97510"/>
                </a:lnTo>
                <a:lnTo>
                  <a:pt x="851839" y="334289"/>
                </a:lnTo>
                <a:lnTo>
                  <a:pt x="848931" y="392938"/>
                </a:lnTo>
                <a:lnTo>
                  <a:pt x="840562" y="448919"/>
                </a:lnTo>
                <a:lnTo>
                  <a:pt x="827201" y="501383"/>
                </a:lnTo>
                <a:lnTo>
                  <a:pt x="809345" y="549529"/>
                </a:lnTo>
                <a:lnTo>
                  <a:pt x="787476" y="592531"/>
                </a:lnTo>
                <a:lnTo>
                  <a:pt x="762088" y="629564"/>
                </a:lnTo>
                <a:lnTo>
                  <a:pt x="733653" y="659790"/>
                </a:lnTo>
                <a:lnTo>
                  <a:pt x="702652" y="682409"/>
                </a:lnTo>
                <a:lnTo>
                  <a:pt x="634961" y="701484"/>
                </a:lnTo>
                <a:lnTo>
                  <a:pt x="600316" y="696582"/>
                </a:lnTo>
                <a:lnTo>
                  <a:pt x="536270" y="659790"/>
                </a:lnTo>
                <a:lnTo>
                  <a:pt x="507834" y="629564"/>
                </a:lnTo>
                <a:lnTo>
                  <a:pt x="482434" y="592531"/>
                </a:lnTo>
                <a:lnTo>
                  <a:pt x="460565" y="549529"/>
                </a:lnTo>
                <a:lnTo>
                  <a:pt x="442709" y="501383"/>
                </a:lnTo>
                <a:lnTo>
                  <a:pt x="429361" y="448919"/>
                </a:lnTo>
                <a:lnTo>
                  <a:pt x="420992" y="392938"/>
                </a:lnTo>
                <a:lnTo>
                  <a:pt x="418084" y="334289"/>
                </a:lnTo>
                <a:lnTo>
                  <a:pt x="422262" y="267030"/>
                </a:lnTo>
                <a:lnTo>
                  <a:pt x="434060" y="211620"/>
                </a:lnTo>
                <a:lnTo>
                  <a:pt x="452335" y="167017"/>
                </a:lnTo>
                <a:lnTo>
                  <a:pt x="475957" y="132168"/>
                </a:lnTo>
                <a:lnTo>
                  <a:pt x="503809" y="106006"/>
                </a:lnTo>
                <a:lnTo>
                  <a:pt x="567690" y="75590"/>
                </a:lnTo>
                <a:lnTo>
                  <a:pt x="634961" y="67322"/>
                </a:lnTo>
                <a:lnTo>
                  <a:pt x="668451" y="69215"/>
                </a:lnTo>
                <a:lnTo>
                  <a:pt x="735164" y="87503"/>
                </a:lnTo>
                <a:lnTo>
                  <a:pt x="793965" y="132168"/>
                </a:lnTo>
                <a:lnTo>
                  <a:pt x="817587" y="167017"/>
                </a:lnTo>
                <a:lnTo>
                  <a:pt x="835863" y="211620"/>
                </a:lnTo>
                <a:lnTo>
                  <a:pt x="847648" y="267030"/>
                </a:lnTo>
                <a:lnTo>
                  <a:pt x="851839" y="334289"/>
                </a:lnTo>
                <a:lnTo>
                  <a:pt x="851839" y="97510"/>
                </a:lnTo>
                <a:lnTo>
                  <a:pt x="823899" y="67322"/>
                </a:lnTo>
                <a:lnTo>
                  <a:pt x="778205" y="34074"/>
                </a:lnTo>
                <a:lnTo>
                  <a:pt x="715416" y="9804"/>
                </a:lnTo>
                <a:lnTo>
                  <a:pt x="658507" y="812"/>
                </a:lnTo>
                <a:lnTo>
                  <a:pt x="634961" y="0"/>
                </a:lnTo>
                <a:lnTo>
                  <a:pt x="611416" y="812"/>
                </a:lnTo>
                <a:lnTo>
                  <a:pt x="554507" y="9804"/>
                </a:lnTo>
                <a:lnTo>
                  <a:pt x="491718" y="34074"/>
                </a:lnTo>
                <a:lnTo>
                  <a:pt x="431711" y="80213"/>
                </a:lnTo>
                <a:lnTo>
                  <a:pt x="405460" y="113525"/>
                </a:lnTo>
                <a:lnTo>
                  <a:pt x="383159" y="154774"/>
                </a:lnTo>
                <a:lnTo>
                  <a:pt x="365887" y="204762"/>
                </a:lnTo>
                <a:lnTo>
                  <a:pt x="354736" y="264337"/>
                </a:lnTo>
                <a:lnTo>
                  <a:pt x="350774" y="334289"/>
                </a:lnTo>
                <a:lnTo>
                  <a:pt x="353314" y="394030"/>
                </a:lnTo>
                <a:lnTo>
                  <a:pt x="360756" y="451078"/>
                </a:lnTo>
                <a:lnTo>
                  <a:pt x="372770" y="504977"/>
                </a:lnTo>
                <a:lnTo>
                  <a:pt x="389039" y="555231"/>
                </a:lnTo>
                <a:lnTo>
                  <a:pt x="409257" y="601383"/>
                </a:lnTo>
                <a:lnTo>
                  <a:pt x="433108" y="642924"/>
                </a:lnTo>
                <a:lnTo>
                  <a:pt x="460273" y="679386"/>
                </a:lnTo>
                <a:lnTo>
                  <a:pt x="490461" y="710298"/>
                </a:lnTo>
                <a:lnTo>
                  <a:pt x="523328" y="735177"/>
                </a:lnTo>
                <a:lnTo>
                  <a:pt x="558571" y="753541"/>
                </a:lnTo>
                <a:lnTo>
                  <a:pt x="595896" y="764908"/>
                </a:lnTo>
                <a:lnTo>
                  <a:pt x="634961" y="768807"/>
                </a:lnTo>
                <a:lnTo>
                  <a:pt x="674027" y="764908"/>
                </a:lnTo>
                <a:lnTo>
                  <a:pt x="711352" y="753541"/>
                </a:lnTo>
                <a:lnTo>
                  <a:pt x="746594" y="735177"/>
                </a:lnTo>
                <a:lnTo>
                  <a:pt x="779475" y="710298"/>
                </a:lnTo>
                <a:lnTo>
                  <a:pt x="788073" y="701484"/>
                </a:lnTo>
                <a:lnTo>
                  <a:pt x="809650" y="679386"/>
                </a:lnTo>
                <a:lnTo>
                  <a:pt x="836828" y="642924"/>
                </a:lnTo>
                <a:lnTo>
                  <a:pt x="860679" y="601383"/>
                </a:lnTo>
                <a:lnTo>
                  <a:pt x="880897" y="555231"/>
                </a:lnTo>
                <a:lnTo>
                  <a:pt x="897166" y="504977"/>
                </a:lnTo>
                <a:lnTo>
                  <a:pt x="909180" y="451078"/>
                </a:lnTo>
                <a:lnTo>
                  <a:pt x="916609" y="394030"/>
                </a:lnTo>
                <a:lnTo>
                  <a:pt x="919162" y="334289"/>
                </a:lnTo>
                <a:close/>
              </a:path>
              <a:path w="1570989" h="5727065">
                <a:moveTo>
                  <a:pt x="1069467" y="5692876"/>
                </a:moveTo>
                <a:lnTo>
                  <a:pt x="1066825" y="5679795"/>
                </a:lnTo>
                <a:lnTo>
                  <a:pt x="1059599" y="5669089"/>
                </a:lnTo>
                <a:lnTo>
                  <a:pt x="1048893" y="5661863"/>
                </a:lnTo>
                <a:lnTo>
                  <a:pt x="1035799" y="5659209"/>
                </a:lnTo>
                <a:lnTo>
                  <a:pt x="325234" y="5659209"/>
                </a:lnTo>
                <a:lnTo>
                  <a:pt x="317881" y="5651855"/>
                </a:lnTo>
                <a:lnTo>
                  <a:pt x="317881" y="5442356"/>
                </a:lnTo>
                <a:lnTo>
                  <a:pt x="315226" y="5429262"/>
                </a:lnTo>
                <a:lnTo>
                  <a:pt x="308013" y="5418556"/>
                </a:lnTo>
                <a:lnTo>
                  <a:pt x="297307" y="5411343"/>
                </a:lnTo>
                <a:lnTo>
                  <a:pt x="284226" y="5408688"/>
                </a:lnTo>
                <a:lnTo>
                  <a:pt x="271132" y="5411343"/>
                </a:lnTo>
                <a:lnTo>
                  <a:pt x="260438" y="5418556"/>
                </a:lnTo>
                <a:lnTo>
                  <a:pt x="253212" y="5429262"/>
                </a:lnTo>
                <a:lnTo>
                  <a:pt x="250558" y="5442356"/>
                </a:lnTo>
                <a:lnTo>
                  <a:pt x="250558" y="5651855"/>
                </a:lnTo>
                <a:lnTo>
                  <a:pt x="243205" y="5659209"/>
                </a:lnTo>
                <a:lnTo>
                  <a:pt x="79717" y="5659209"/>
                </a:lnTo>
                <a:lnTo>
                  <a:pt x="75476" y="5657431"/>
                </a:lnTo>
                <a:lnTo>
                  <a:pt x="69303" y="5651119"/>
                </a:lnTo>
                <a:lnTo>
                  <a:pt x="67602" y="5646852"/>
                </a:lnTo>
                <a:lnTo>
                  <a:pt x="68211" y="5623496"/>
                </a:lnTo>
                <a:lnTo>
                  <a:pt x="71983" y="5547982"/>
                </a:lnTo>
                <a:lnTo>
                  <a:pt x="75895" y="5496814"/>
                </a:lnTo>
                <a:lnTo>
                  <a:pt x="81610" y="5440286"/>
                </a:lnTo>
                <a:lnTo>
                  <a:pt x="89458" y="5381091"/>
                </a:lnTo>
                <a:lnTo>
                  <a:pt x="99771" y="5321935"/>
                </a:lnTo>
                <a:lnTo>
                  <a:pt x="112890" y="5265509"/>
                </a:lnTo>
                <a:lnTo>
                  <a:pt x="129159" y="5214493"/>
                </a:lnTo>
                <a:lnTo>
                  <a:pt x="148882" y="5171605"/>
                </a:lnTo>
                <a:lnTo>
                  <a:pt x="172427" y="5139537"/>
                </a:lnTo>
                <a:lnTo>
                  <a:pt x="210972" y="5121110"/>
                </a:lnTo>
                <a:lnTo>
                  <a:pt x="244246" y="5121287"/>
                </a:lnTo>
                <a:lnTo>
                  <a:pt x="283057" y="5120144"/>
                </a:lnTo>
                <a:lnTo>
                  <a:pt x="322440" y="5115115"/>
                </a:lnTo>
                <a:lnTo>
                  <a:pt x="361327" y="5103761"/>
                </a:lnTo>
                <a:lnTo>
                  <a:pt x="398614" y="5083657"/>
                </a:lnTo>
                <a:lnTo>
                  <a:pt x="433222" y="5052377"/>
                </a:lnTo>
                <a:lnTo>
                  <a:pt x="464096" y="5007483"/>
                </a:lnTo>
                <a:lnTo>
                  <a:pt x="468083" y="4988445"/>
                </a:lnTo>
                <a:lnTo>
                  <a:pt x="466839" y="4981930"/>
                </a:lnTo>
                <a:lnTo>
                  <a:pt x="440182" y="4957737"/>
                </a:lnTo>
                <a:lnTo>
                  <a:pt x="434619" y="4957737"/>
                </a:lnTo>
                <a:lnTo>
                  <a:pt x="425602" y="4958956"/>
                </a:lnTo>
                <a:lnTo>
                  <a:pt x="417385" y="4962461"/>
                </a:lnTo>
                <a:lnTo>
                  <a:pt x="410375" y="4967986"/>
                </a:lnTo>
                <a:lnTo>
                  <a:pt x="372427" y="5018316"/>
                </a:lnTo>
                <a:lnTo>
                  <a:pt x="334441" y="5041951"/>
                </a:lnTo>
                <a:lnTo>
                  <a:pt x="291261" y="5051907"/>
                </a:lnTo>
                <a:lnTo>
                  <a:pt x="243103" y="5053952"/>
                </a:lnTo>
                <a:lnTo>
                  <a:pt x="210921" y="5053787"/>
                </a:lnTo>
                <a:lnTo>
                  <a:pt x="187617" y="5056251"/>
                </a:lnTo>
                <a:lnTo>
                  <a:pt x="144170" y="5075555"/>
                </a:lnTo>
                <a:lnTo>
                  <a:pt x="98005" y="5126190"/>
                </a:lnTo>
                <a:lnTo>
                  <a:pt x="75463" y="5169090"/>
                </a:lnTo>
                <a:lnTo>
                  <a:pt x="56654" y="5218963"/>
                </a:lnTo>
                <a:lnTo>
                  <a:pt x="41249" y="5273967"/>
                </a:lnTo>
                <a:lnTo>
                  <a:pt x="28917" y="5332247"/>
                </a:lnTo>
                <a:lnTo>
                  <a:pt x="19304" y="5391924"/>
                </a:lnTo>
                <a:lnTo>
                  <a:pt x="12090" y="5451157"/>
                </a:lnTo>
                <a:lnTo>
                  <a:pt x="6921" y="5508091"/>
                </a:lnTo>
                <a:lnTo>
                  <a:pt x="3467" y="5560860"/>
                </a:lnTo>
                <a:lnTo>
                  <a:pt x="1384" y="5607609"/>
                </a:lnTo>
                <a:lnTo>
                  <a:pt x="342" y="5646483"/>
                </a:lnTo>
                <a:lnTo>
                  <a:pt x="0" y="5675617"/>
                </a:lnTo>
                <a:lnTo>
                  <a:pt x="25" y="5693168"/>
                </a:lnTo>
                <a:lnTo>
                  <a:pt x="2768" y="5706148"/>
                </a:lnTo>
                <a:lnTo>
                  <a:pt x="10020" y="5716752"/>
                </a:lnTo>
                <a:lnTo>
                  <a:pt x="20688" y="5723915"/>
                </a:lnTo>
                <a:lnTo>
                  <a:pt x="33693" y="5726544"/>
                </a:lnTo>
                <a:lnTo>
                  <a:pt x="1035799" y="5726544"/>
                </a:lnTo>
                <a:lnTo>
                  <a:pt x="1048893" y="5723890"/>
                </a:lnTo>
                <a:lnTo>
                  <a:pt x="1059599" y="5716663"/>
                </a:lnTo>
                <a:lnTo>
                  <a:pt x="1066825" y="5705970"/>
                </a:lnTo>
                <a:lnTo>
                  <a:pt x="1069467" y="5692876"/>
                </a:lnTo>
                <a:close/>
              </a:path>
              <a:path w="1570989" h="5727065">
                <a:moveTo>
                  <a:pt x="1069467" y="1536839"/>
                </a:moveTo>
                <a:lnTo>
                  <a:pt x="1066825" y="1523758"/>
                </a:lnTo>
                <a:lnTo>
                  <a:pt x="1059599" y="1513052"/>
                </a:lnTo>
                <a:lnTo>
                  <a:pt x="1048893" y="1505826"/>
                </a:lnTo>
                <a:lnTo>
                  <a:pt x="1035799" y="1503184"/>
                </a:lnTo>
                <a:lnTo>
                  <a:pt x="325234" y="1503184"/>
                </a:lnTo>
                <a:lnTo>
                  <a:pt x="317881" y="1495818"/>
                </a:lnTo>
                <a:lnTo>
                  <a:pt x="317881" y="1286319"/>
                </a:lnTo>
                <a:lnTo>
                  <a:pt x="315226" y="1273225"/>
                </a:lnTo>
                <a:lnTo>
                  <a:pt x="308013" y="1262519"/>
                </a:lnTo>
                <a:lnTo>
                  <a:pt x="297307" y="1255306"/>
                </a:lnTo>
                <a:lnTo>
                  <a:pt x="284226" y="1252651"/>
                </a:lnTo>
                <a:lnTo>
                  <a:pt x="271132" y="1255306"/>
                </a:lnTo>
                <a:lnTo>
                  <a:pt x="260438" y="1262519"/>
                </a:lnTo>
                <a:lnTo>
                  <a:pt x="253212" y="1273225"/>
                </a:lnTo>
                <a:lnTo>
                  <a:pt x="250558" y="1286319"/>
                </a:lnTo>
                <a:lnTo>
                  <a:pt x="250558" y="1495818"/>
                </a:lnTo>
                <a:lnTo>
                  <a:pt x="243205" y="1503184"/>
                </a:lnTo>
                <a:lnTo>
                  <a:pt x="79717" y="1503184"/>
                </a:lnTo>
                <a:lnTo>
                  <a:pt x="75476" y="1501394"/>
                </a:lnTo>
                <a:lnTo>
                  <a:pt x="69303" y="1495082"/>
                </a:lnTo>
                <a:lnTo>
                  <a:pt x="67602" y="1490814"/>
                </a:lnTo>
                <a:lnTo>
                  <a:pt x="68211" y="1467459"/>
                </a:lnTo>
                <a:lnTo>
                  <a:pt x="71983" y="1391958"/>
                </a:lnTo>
                <a:lnTo>
                  <a:pt x="75895" y="1340777"/>
                </a:lnTo>
                <a:lnTo>
                  <a:pt x="81610" y="1284249"/>
                </a:lnTo>
                <a:lnTo>
                  <a:pt x="89458" y="1225054"/>
                </a:lnTo>
                <a:lnTo>
                  <a:pt x="99771" y="1165898"/>
                </a:lnTo>
                <a:lnTo>
                  <a:pt x="112890" y="1109472"/>
                </a:lnTo>
                <a:lnTo>
                  <a:pt x="129159" y="1058468"/>
                </a:lnTo>
                <a:lnTo>
                  <a:pt x="148882" y="1015580"/>
                </a:lnTo>
                <a:lnTo>
                  <a:pt x="172427" y="983500"/>
                </a:lnTo>
                <a:lnTo>
                  <a:pt x="210972" y="965073"/>
                </a:lnTo>
                <a:lnTo>
                  <a:pt x="244246" y="965250"/>
                </a:lnTo>
                <a:lnTo>
                  <a:pt x="283057" y="964107"/>
                </a:lnTo>
                <a:lnTo>
                  <a:pt x="322440" y="959078"/>
                </a:lnTo>
                <a:lnTo>
                  <a:pt x="361327" y="947724"/>
                </a:lnTo>
                <a:lnTo>
                  <a:pt x="398614" y="927620"/>
                </a:lnTo>
                <a:lnTo>
                  <a:pt x="433222" y="896340"/>
                </a:lnTo>
                <a:lnTo>
                  <a:pt x="464096" y="851446"/>
                </a:lnTo>
                <a:lnTo>
                  <a:pt x="468083" y="832408"/>
                </a:lnTo>
                <a:lnTo>
                  <a:pt x="466839" y="825893"/>
                </a:lnTo>
                <a:lnTo>
                  <a:pt x="440182" y="801700"/>
                </a:lnTo>
                <a:lnTo>
                  <a:pt x="434619" y="801700"/>
                </a:lnTo>
                <a:lnTo>
                  <a:pt x="425602" y="802919"/>
                </a:lnTo>
                <a:lnTo>
                  <a:pt x="417385" y="806424"/>
                </a:lnTo>
                <a:lnTo>
                  <a:pt x="410375" y="811949"/>
                </a:lnTo>
                <a:lnTo>
                  <a:pt x="372427" y="862279"/>
                </a:lnTo>
                <a:lnTo>
                  <a:pt x="334441" y="885913"/>
                </a:lnTo>
                <a:lnTo>
                  <a:pt x="291261" y="895870"/>
                </a:lnTo>
                <a:lnTo>
                  <a:pt x="243103" y="897915"/>
                </a:lnTo>
                <a:lnTo>
                  <a:pt x="210921" y="897750"/>
                </a:lnTo>
                <a:lnTo>
                  <a:pt x="187617" y="900214"/>
                </a:lnTo>
                <a:lnTo>
                  <a:pt x="144170" y="919518"/>
                </a:lnTo>
                <a:lnTo>
                  <a:pt x="98005" y="970153"/>
                </a:lnTo>
                <a:lnTo>
                  <a:pt x="75463" y="1013053"/>
                </a:lnTo>
                <a:lnTo>
                  <a:pt x="56654" y="1062926"/>
                </a:lnTo>
                <a:lnTo>
                  <a:pt x="41249" y="1117930"/>
                </a:lnTo>
                <a:lnTo>
                  <a:pt x="28917" y="1176210"/>
                </a:lnTo>
                <a:lnTo>
                  <a:pt x="19304" y="1235887"/>
                </a:lnTo>
                <a:lnTo>
                  <a:pt x="12090" y="1295120"/>
                </a:lnTo>
                <a:lnTo>
                  <a:pt x="6921" y="1352054"/>
                </a:lnTo>
                <a:lnTo>
                  <a:pt x="3467" y="1404823"/>
                </a:lnTo>
                <a:lnTo>
                  <a:pt x="1384" y="1451571"/>
                </a:lnTo>
                <a:lnTo>
                  <a:pt x="342" y="1490446"/>
                </a:lnTo>
                <a:lnTo>
                  <a:pt x="0" y="1519580"/>
                </a:lnTo>
                <a:lnTo>
                  <a:pt x="25" y="1537131"/>
                </a:lnTo>
                <a:lnTo>
                  <a:pt x="2768" y="1550111"/>
                </a:lnTo>
                <a:lnTo>
                  <a:pt x="10020" y="1560715"/>
                </a:lnTo>
                <a:lnTo>
                  <a:pt x="20688" y="1567878"/>
                </a:lnTo>
                <a:lnTo>
                  <a:pt x="33693" y="1570507"/>
                </a:lnTo>
                <a:lnTo>
                  <a:pt x="1035799" y="1570507"/>
                </a:lnTo>
                <a:lnTo>
                  <a:pt x="1048893" y="1567853"/>
                </a:lnTo>
                <a:lnTo>
                  <a:pt x="1059599" y="1560626"/>
                </a:lnTo>
                <a:lnTo>
                  <a:pt x="1066825" y="1549933"/>
                </a:lnTo>
                <a:lnTo>
                  <a:pt x="1069467" y="1536839"/>
                </a:lnTo>
                <a:close/>
              </a:path>
              <a:path w="1570989" h="5727065">
                <a:moveTo>
                  <a:pt x="1570507" y="5692876"/>
                </a:moveTo>
                <a:lnTo>
                  <a:pt x="1568056" y="5680202"/>
                </a:lnTo>
                <a:lnTo>
                  <a:pt x="1560677" y="5669077"/>
                </a:lnTo>
                <a:lnTo>
                  <a:pt x="1396657" y="5505069"/>
                </a:lnTo>
                <a:lnTo>
                  <a:pt x="1360665" y="5469077"/>
                </a:lnTo>
                <a:lnTo>
                  <a:pt x="1348587" y="5450840"/>
                </a:lnTo>
                <a:lnTo>
                  <a:pt x="1349730" y="5446395"/>
                </a:lnTo>
                <a:lnTo>
                  <a:pt x="1352397" y="5442877"/>
                </a:lnTo>
                <a:lnTo>
                  <a:pt x="1381709" y="5396966"/>
                </a:lnTo>
                <a:lnTo>
                  <a:pt x="1402943" y="5347703"/>
                </a:lnTo>
                <a:lnTo>
                  <a:pt x="1415859" y="5295785"/>
                </a:lnTo>
                <a:lnTo>
                  <a:pt x="1420215" y="5241925"/>
                </a:lnTo>
                <a:lnTo>
                  <a:pt x="1416583" y="5192598"/>
                </a:lnTo>
                <a:lnTo>
                  <a:pt x="1406042" y="5145494"/>
                </a:lnTo>
                <a:lnTo>
                  <a:pt x="1389100" y="5101120"/>
                </a:lnTo>
                <a:lnTo>
                  <a:pt x="1366278" y="5060035"/>
                </a:lnTo>
                <a:lnTo>
                  <a:pt x="1352892" y="5042306"/>
                </a:lnTo>
                <a:lnTo>
                  <a:pt x="1352892" y="5241925"/>
                </a:lnTo>
                <a:lnTo>
                  <a:pt x="1348587" y="5289855"/>
                </a:lnTo>
                <a:lnTo>
                  <a:pt x="1336167" y="5334990"/>
                </a:lnTo>
                <a:lnTo>
                  <a:pt x="1316393" y="5376570"/>
                </a:lnTo>
                <a:lnTo>
                  <a:pt x="1290027" y="5413832"/>
                </a:lnTo>
                <a:lnTo>
                  <a:pt x="1257833" y="5446039"/>
                </a:lnTo>
                <a:lnTo>
                  <a:pt x="1220558" y="5472404"/>
                </a:lnTo>
                <a:lnTo>
                  <a:pt x="1178979" y="5492178"/>
                </a:lnTo>
                <a:lnTo>
                  <a:pt x="1133843" y="5504599"/>
                </a:lnTo>
                <a:lnTo>
                  <a:pt x="1085913" y="5508904"/>
                </a:lnTo>
                <a:lnTo>
                  <a:pt x="1037996" y="5504599"/>
                </a:lnTo>
                <a:lnTo>
                  <a:pt x="992860" y="5492178"/>
                </a:lnTo>
                <a:lnTo>
                  <a:pt x="951280" y="5472404"/>
                </a:lnTo>
                <a:lnTo>
                  <a:pt x="914006" y="5446039"/>
                </a:lnTo>
                <a:lnTo>
                  <a:pt x="881811" y="5413832"/>
                </a:lnTo>
                <a:lnTo>
                  <a:pt x="855446" y="5376570"/>
                </a:lnTo>
                <a:lnTo>
                  <a:pt x="835672" y="5334990"/>
                </a:lnTo>
                <a:lnTo>
                  <a:pt x="823252" y="5289855"/>
                </a:lnTo>
                <a:lnTo>
                  <a:pt x="818934" y="5241925"/>
                </a:lnTo>
                <a:lnTo>
                  <a:pt x="823252" y="5193995"/>
                </a:lnTo>
                <a:lnTo>
                  <a:pt x="835672" y="5148872"/>
                </a:lnTo>
                <a:lnTo>
                  <a:pt x="855446" y="5107279"/>
                </a:lnTo>
                <a:lnTo>
                  <a:pt x="881811" y="5070018"/>
                </a:lnTo>
                <a:lnTo>
                  <a:pt x="914006" y="5037823"/>
                </a:lnTo>
                <a:lnTo>
                  <a:pt x="951280" y="5011458"/>
                </a:lnTo>
                <a:lnTo>
                  <a:pt x="992860" y="4991684"/>
                </a:lnTo>
                <a:lnTo>
                  <a:pt x="1037996" y="4979263"/>
                </a:lnTo>
                <a:lnTo>
                  <a:pt x="1085913" y="4974958"/>
                </a:lnTo>
                <a:lnTo>
                  <a:pt x="1133843" y="4979263"/>
                </a:lnTo>
                <a:lnTo>
                  <a:pt x="1178979" y="4991684"/>
                </a:lnTo>
                <a:lnTo>
                  <a:pt x="1220558" y="5011458"/>
                </a:lnTo>
                <a:lnTo>
                  <a:pt x="1257833" y="5037823"/>
                </a:lnTo>
                <a:lnTo>
                  <a:pt x="1290027" y="5070018"/>
                </a:lnTo>
                <a:lnTo>
                  <a:pt x="1316393" y="5107279"/>
                </a:lnTo>
                <a:lnTo>
                  <a:pt x="1336167" y="5148872"/>
                </a:lnTo>
                <a:lnTo>
                  <a:pt x="1348587" y="5193995"/>
                </a:lnTo>
                <a:lnTo>
                  <a:pt x="1352892" y="5241925"/>
                </a:lnTo>
                <a:lnTo>
                  <a:pt x="1352892" y="5042306"/>
                </a:lnTo>
                <a:lnTo>
                  <a:pt x="1338122" y="5022723"/>
                </a:lnTo>
                <a:lnTo>
                  <a:pt x="1305115" y="4989728"/>
                </a:lnTo>
                <a:lnTo>
                  <a:pt x="1285544" y="4974958"/>
                </a:lnTo>
                <a:lnTo>
                  <a:pt x="1267815" y="4961560"/>
                </a:lnTo>
                <a:lnTo>
                  <a:pt x="1226718" y="4938750"/>
                </a:lnTo>
                <a:lnTo>
                  <a:pt x="1182357" y="4921809"/>
                </a:lnTo>
                <a:lnTo>
                  <a:pt x="1135253" y="4911268"/>
                </a:lnTo>
                <a:lnTo>
                  <a:pt x="1085913" y="4907635"/>
                </a:lnTo>
                <a:lnTo>
                  <a:pt x="1036586" y="4911268"/>
                </a:lnTo>
                <a:lnTo>
                  <a:pt x="989469" y="4921809"/>
                </a:lnTo>
                <a:lnTo>
                  <a:pt x="945108" y="4938750"/>
                </a:lnTo>
                <a:lnTo>
                  <a:pt x="904024" y="4961560"/>
                </a:lnTo>
                <a:lnTo>
                  <a:pt x="866711" y="4989728"/>
                </a:lnTo>
                <a:lnTo>
                  <a:pt x="833716" y="5022723"/>
                </a:lnTo>
                <a:lnTo>
                  <a:pt x="805548" y="5060035"/>
                </a:lnTo>
                <a:lnTo>
                  <a:pt x="782739" y="5101120"/>
                </a:lnTo>
                <a:lnTo>
                  <a:pt x="765797" y="5145494"/>
                </a:lnTo>
                <a:lnTo>
                  <a:pt x="755256" y="5192598"/>
                </a:lnTo>
                <a:lnTo>
                  <a:pt x="751624" y="5241925"/>
                </a:lnTo>
                <a:lnTo>
                  <a:pt x="755256" y="5291264"/>
                </a:lnTo>
                <a:lnTo>
                  <a:pt x="765797" y="5338369"/>
                </a:lnTo>
                <a:lnTo>
                  <a:pt x="782739" y="5382730"/>
                </a:lnTo>
                <a:lnTo>
                  <a:pt x="805548" y="5423827"/>
                </a:lnTo>
                <a:lnTo>
                  <a:pt x="833716" y="5461127"/>
                </a:lnTo>
                <a:lnTo>
                  <a:pt x="866711" y="5494121"/>
                </a:lnTo>
                <a:lnTo>
                  <a:pt x="904024" y="5522290"/>
                </a:lnTo>
                <a:lnTo>
                  <a:pt x="945108" y="5545099"/>
                </a:lnTo>
                <a:lnTo>
                  <a:pt x="989469" y="5562041"/>
                </a:lnTo>
                <a:lnTo>
                  <a:pt x="1036586" y="5572595"/>
                </a:lnTo>
                <a:lnTo>
                  <a:pt x="1085913" y="5576227"/>
                </a:lnTo>
                <a:lnTo>
                  <a:pt x="1139761" y="5571871"/>
                </a:lnTo>
                <a:lnTo>
                  <a:pt x="1191679" y="5558955"/>
                </a:lnTo>
                <a:lnTo>
                  <a:pt x="1240942" y="5537720"/>
                </a:lnTo>
                <a:lnTo>
                  <a:pt x="1286090" y="5508904"/>
                </a:lnTo>
                <a:lnTo>
                  <a:pt x="1289735" y="5506224"/>
                </a:lnTo>
                <a:lnTo>
                  <a:pt x="1293228" y="5505069"/>
                </a:lnTo>
                <a:lnTo>
                  <a:pt x="1297584" y="5505069"/>
                </a:lnTo>
                <a:lnTo>
                  <a:pt x="1298384" y="5505132"/>
                </a:lnTo>
                <a:lnTo>
                  <a:pt x="1313078" y="5516689"/>
                </a:lnTo>
                <a:lnTo>
                  <a:pt x="1513078" y="5716676"/>
                </a:lnTo>
                <a:lnTo>
                  <a:pt x="1518208" y="5720905"/>
                </a:lnTo>
                <a:lnTo>
                  <a:pt x="1523987" y="5723991"/>
                </a:lnTo>
                <a:lnTo>
                  <a:pt x="1530261" y="5725896"/>
                </a:lnTo>
                <a:lnTo>
                  <a:pt x="1536877" y="5726544"/>
                </a:lnTo>
                <a:lnTo>
                  <a:pt x="1543494" y="5725896"/>
                </a:lnTo>
                <a:lnTo>
                  <a:pt x="1549755" y="5723991"/>
                </a:lnTo>
                <a:lnTo>
                  <a:pt x="1555534" y="5720905"/>
                </a:lnTo>
                <a:lnTo>
                  <a:pt x="1560677" y="5716676"/>
                </a:lnTo>
                <a:lnTo>
                  <a:pt x="1568056" y="5705551"/>
                </a:lnTo>
                <a:lnTo>
                  <a:pt x="1570507" y="5692876"/>
                </a:lnTo>
                <a:close/>
              </a:path>
              <a:path w="1570989" h="5727065">
                <a:moveTo>
                  <a:pt x="1570507" y="1536839"/>
                </a:moveTo>
                <a:lnTo>
                  <a:pt x="1396657" y="1349032"/>
                </a:lnTo>
                <a:lnTo>
                  <a:pt x="1360665" y="1313053"/>
                </a:lnTo>
                <a:lnTo>
                  <a:pt x="1358557" y="1311859"/>
                </a:lnTo>
                <a:lnTo>
                  <a:pt x="1357160" y="1311033"/>
                </a:lnTo>
                <a:lnTo>
                  <a:pt x="1352257" y="1307465"/>
                </a:lnTo>
                <a:lnTo>
                  <a:pt x="1349883" y="1303553"/>
                </a:lnTo>
                <a:lnTo>
                  <a:pt x="1348587" y="1294803"/>
                </a:lnTo>
                <a:lnTo>
                  <a:pt x="1349730" y="1290358"/>
                </a:lnTo>
                <a:lnTo>
                  <a:pt x="1352397" y="1286840"/>
                </a:lnTo>
                <a:lnTo>
                  <a:pt x="1381709" y="1240929"/>
                </a:lnTo>
                <a:lnTo>
                  <a:pt x="1402943" y="1191666"/>
                </a:lnTo>
                <a:lnTo>
                  <a:pt x="1415859" y="1139748"/>
                </a:lnTo>
                <a:lnTo>
                  <a:pt x="1420215" y="1085888"/>
                </a:lnTo>
                <a:lnTo>
                  <a:pt x="1416583" y="1036561"/>
                </a:lnTo>
                <a:lnTo>
                  <a:pt x="1406042" y="989457"/>
                </a:lnTo>
                <a:lnTo>
                  <a:pt x="1389100" y="945095"/>
                </a:lnTo>
                <a:lnTo>
                  <a:pt x="1366278" y="903998"/>
                </a:lnTo>
                <a:lnTo>
                  <a:pt x="1352892" y="886269"/>
                </a:lnTo>
                <a:lnTo>
                  <a:pt x="1352892" y="1085888"/>
                </a:lnTo>
                <a:lnTo>
                  <a:pt x="1348587" y="1133817"/>
                </a:lnTo>
                <a:lnTo>
                  <a:pt x="1336167" y="1178953"/>
                </a:lnTo>
                <a:lnTo>
                  <a:pt x="1316393" y="1220533"/>
                </a:lnTo>
                <a:lnTo>
                  <a:pt x="1290027" y="1257795"/>
                </a:lnTo>
                <a:lnTo>
                  <a:pt x="1257833" y="1290002"/>
                </a:lnTo>
                <a:lnTo>
                  <a:pt x="1220558" y="1316367"/>
                </a:lnTo>
                <a:lnTo>
                  <a:pt x="1178979" y="1336141"/>
                </a:lnTo>
                <a:lnTo>
                  <a:pt x="1133843" y="1348562"/>
                </a:lnTo>
                <a:lnTo>
                  <a:pt x="1085913" y="1352867"/>
                </a:lnTo>
                <a:lnTo>
                  <a:pt x="1037996" y="1348562"/>
                </a:lnTo>
                <a:lnTo>
                  <a:pt x="992860" y="1336141"/>
                </a:lnTo>
                <a:lnTo>
                  <a:pt x="951280" y="1316367"/>
                </a:lnTo>
                <a:lnTo>
                  <a:pt x="914006" y="1290002"/>
                </a:lnTo>
                <a:lnTo>
                  <a:pt x="881811" y="1257795"/>
                </a:lnTo>
                <a:lnTo>
                  <a:pt x="855446" y="1220533"/>
                </a:lnTo>
                <a:lnTo>
                  <a:pt x="835672" y="1178953"/>
                </a:lnTo>
                <a:lnTo>
                  <a:pt x="823252" y="1133817"/>
                </a:lnTo>
                <a:lnTo>
                  <a:pt x="818934" y="1085888"/>
                </a:lnTo>
                <a:lnTo>
                  <a:pt x="823252" y="1037971"/>
                </a:lnTo>
                <a:lnTo>
                  <a:pt x="835672" y="992835"/>
                </a:lnTo>
                <a:lnTo>
                  <a:pt x="855446" y="951255"/>
                </a:lnTo>
                <a:lnTo>
                  <a:pt x="881811" y="913980"/>
                </a:lnTo>
                <a:lnTo>
                  <a:pt x="914006" y="881786"/>
                </a:lnTo>
                <a:lnTo>
                  <a:pt x="951280" y="855421"/>
                </a:lnTo>
                <a:lnTo>
                  <a:pt x="992860" y="835647"/>
                </a:lnTo>
                <a:lnTo>
                  <a:pt x="1037996" y="823226"/>
                </a:lnTo>
                <a:lnTo>
                  <a:pt x="1085913" y="818921"/>
                </a:lnTo>
                <a:lnTo>
                  <a:pt x="1133843" y="823226"/>
                </a:lnTo>
                <a:lnTo>
                  <a:pt x="1178979" y="835647"/>
                </a:lnTo>
                <a:lnTo>
                  <a:pt x="1220558" y="855421"/>
                </a:lnTo>
                <a:lnTo>
                  <a:pt x="1257833" y="881786"/>
                </a:lnTo>
                <a:lnTo>
                  <a:pt x="1290027" y="913980"/>
                </a:lnTo>
                <a:lnTo>
                  <a:pt x="1316393" y="951255"/>
                </a:lnTo>
                <a:lnTo>
                  <a:pt x="1336167" y="992835"/>
                </a:lnTo>
                <a:lnTo>
                  <a:pt x="1348587" y="1037971"/>
                </a:lnTo>
                <a:lnTo>
                  <a:pt x="1352892" y="1085888"/>
                </a:lnTo>
                <a:lnTo>
                  <a:pt x="1352892" y="886269"/>
                </a:lnTo>
                <a:lnTo>
                  <a:pt x="1338122" y="866686"/>
                </a:lnTo>
                <a:lnTo>
                  <a:pt x="1305115" y="833691"/>
                </a:lnTo>
                <a:lnTo>
                  <a:pt x="1285544" y="818921"/>
                </a:lnTo>
                <a:lnTo>
                  <a:pt x="1267815" y="805535"/>
                </a:lnTo>
                <a:lnTo>
                  <a:pt x="1226718" y="782713"/>
                </a:lnTo>
                <a:lnTo>
                  <a:pt x="1182357" y="765771"/>
                </a:lnTo>
                <a:lnTo>
                  <a:pt x="1135253" y="755230"/>
                </a:lnTo>
                <a:lnTo>
                  <a:pt x="1085913" y="751598"/>
                </a:lnTo>
                <a:lnTo>
                  <a:pt x="1036586" y="755230"/>
                </a:lnTo>
                <a:lnTo>
                  <a:pt x="989469" y="765771"/>
                </a:lnTo>
                <a:lnTo>
                  <a:pt x="945108" y="782713"/>
                </a:lnTo>
                <a:lnTo>
                  <a:pt x="904024" y="805535"/>
                </a:lnTo>
                <a:lnTo>
                  <a:pt x="866711" y="833691"/>
                </a:lnTo>
                <a:lnTo>
                  <a:pt x="833716" y="866686"/>
                </a:lnTo>
                <a:lnTo>
                  <a:pt x="805548" y="903998"/>
                </a:lnTo>
                <a:lnTo>
                  <a:pt x="782739" y="945095"/>
                </a:lnTo>
                <a:lnTo>
                  <a:pt x="765797" y="989457"/>
                </a:lnTo>
                <a:lnTo>
                  <a:pt x="755256" y="1036561"/>
                </a:lnTo>
                <a:lnTo>
                  <a:pt x="751624" y="1085888"/>
                </a:lnTo>
                <a:lnTo>
                  <a:pt x="755256" y="1135227"/>
                </a:lnTo>
                <a:lnTo>
                  <a:pt x="765797" y="1182331"/>
                </a:lnTo>
                <a:lnTo>
                  <a:pt x="782739" y="1226693"/>
                </a:lnTo>
                <a:lnTo>
                  <a:pt x="805548" y="1267790"/>
                </a:lnTo>
                <a:lnTo>
                  <a:pt x="833716" y="1305090"/>
                </a:lnTo>
                <a:lnTo>
                  <a:pt x="866711" y="1338084"/>
                </a:lnTo>
                <a:lnTo>
                  <a:pt x="904024" y="1366253"/>
                </a:lnTo>
                <a:lnTo>
                  <a:pt x="945108" y="1389062"/>
                </a:lnTo>
                <a:lnTo>
                  <a:pt x="989469" y="1406004"/>
                </a:lnTo>
                <a:lnTo>
                  <a:pt x="1036586" y="1416558"/>
                </a:lnTo>
                <a:lnTo>
                  <a:pt x="1085913" y="1420190"/>
                </a:lnTo>
                <a:lnTo>
                  <a:pt x="1139761" y="1415834"/>
                </a:lnTo>
                <a:lnTo>
                  <a:pt x="1191679" y="1402918"/>
                </a:lnTo>
                <a:lnTo>
                  <a:pt x="1240942" y="1381683"/>
                </a:lnTo>
                <a:lnTo>
                  <a:pt x="1286090" y="1352867"/>
                </a:lnTo>
                <a:lnTo>
                  <a:pt x="1286878" y="1352372"/>
                </a:lnTo>
                <a:lnTo>
                  <a:pt x="1289735" y="1350187"/>
                </a:lnTo>
                <a:lnTo>
                  <a:pt x="1293228" y="1349032"/>
                </a:lnTo>
                <a:lnTo>
                  <a:pt x="1297584" y="1349032"/>
                </a:lnTo>
                <a:lnTo>
                  <a:pt x="1313078" y="1360665"/>
                </a:lnTo>
                <a:lnTo>
                  <a:pt x="1513078" y="1560639"/>
                </a:lnTo>
                <a:lnTo>
                  <a:pt x="1518208" y="1564868"/>
                </a:lnTo>
                <a:lnTo>
                  <a:pt x="1523987" y="1567967"/>
                </a:lnTo>
                <a:lnTo>
                  <a:pt x="1530261" y="1569859"/>
                </a:lnTo>
                <a:lnTo>
                  <a:pt x="1536877" y="1570507"/>
                </a:lnTo>
                <a:lnTo>
                  <a:pt x="1543494" y="1569859"/>
                </a:lnTo>
                <a:lnTo>
                  <a:pt x="1549755" y="1567967"/>
                </a:lnTo>
                <a:lnTo>
                  <a:pt x="1555534" y="1564868"/>
                </a:lnTo>
                <a:lnTo>
                  <a:pt x="1560677" y="1560639"/>
                </a:lnTo>
                <a:lnTo>
                  <a:pt x="1568056" y="1549514"/>
                </a:lnTo>
                <a:lnTo>
                  <a:pt x="1570507" y="1536839"/>
                </a:lnTo>
                <a:close/>
              </a:path>
            </a:pathLst>
          </a:custGeom>
          <a:solidFill>
            <a:srgbClr val="44C3CF"/>
          </a:solidFill>
        </p:spPr>
        <p:txBody>
          <a:bodyPr wrap="square" lIns="0" tIns="0" rIns="0" bIns="0" rtlCol="0"/>
          <a:lstStyle/>
          <a:p>
            <a:endParaRPr/>
          </a:p>
        </p:txBody>
      </p:sp>
      <p:sp>
        <p:nvSpPr>
          <p:cNvPr id="8" name="object 8"/>
          <p:cNvSpPr/>
          <p:nvPr/>
        </p:nvSpPr>
        <p:spPr>
          <a:xfrm>
            <a:off x="3685751" y="4565797"/>
            <a:ext cx="5010785" cy="0"/>
          </a:xfrm>
          <a:custGeom>
            <a:avLst/>
            <a:gdLst/>
            <a:ahLst/>
            <a:cxnLst/>
            <a:rect l="l" t="t" r="r" b="b"/>
            <a:pathLst>
              <a:path w="5010784">
                <a:moveTo>
                  <a:pt x="0" y="0"/>
                </a:moveTo>
                <a:lnTo>
                  <a:pt x="5010643" y="0"/>
                </a:lnTo>
              </a:path>
            </a:pathLst>
          </a:custGeom>
          <a:ln w="20941">
            <a:solidFill>
              <a:srgbClr val="FFFFFF"/>
            </a:solidFill>
          </a:ln>
        </p:spPr>
        <p:txBody>
          <a:bodyPr wrap="square" lIns="0" tIns="0" rIns="0" bIns="0" rtlCol="0"/>
          <a:lstStyle/>
          <a:p>
            <a:endParaRPr/>
          </a:p>
        </p:txBody>
      </p:sp>
      <p:sp>
        <p:nvSpPr>
          <p:cNvPr id="9" name="object 9"/>
          <p:cNvSpPr/>
          <p:nvPr/>
        </p:nvSpPr>
        <p:spPr>
          <a:xfrm>
            <a:off x="8643199" y="4516335"/>
            <a:ext cx="53340" cy="99060"/>
          </a:xfrm>
          <a:custGeom>
            <a:avLst/>
            <a:gdLst/>
            <a:ahLst/>
            <a:cxnLst/>
            <a:rect l="l" t="t" r="r" b="b"/>
            <a:pathLst>
              <a:path w="53340" h="99060">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0" name="object 10"/>
          <p:cNvSpPr/>
          <p:nvPr/>
        </p:nvSpPr>
        <p:spPr>
          <a:xfrm>
            <a:off x="3685751" y="8802379"/>
            <a:ext cx="2162810" cy="0"/>
          </a:xfrm>
          <a:custGeom>
            <a:avLst/>
            <a:gdLst/>
            <a:ahLst/>
            <a:cxnLst/>
            <a:rect l="l" t="t" r="r" b="b"/>
            <a:pathLst>
              <a:path w="2162810">
                <a:moveTo>
                  <a:pt x="0" y="0"/>
                </a:moveTo>
                <a:lnTo>
                  <a:pt x="2162562" y="0"/>
                </a:lnTo>
              </a:path>
            </a:pathLst>
          </a:custGeom>
          <a:ln w="20941">
            <a:solidFill>
              <a:srgbClr val="FFFFFF"/>
            </a:solidFill>
          </a:ln>
        </p:spPr>
        <p:txBody>
          <a:bodyPr wrap="square" lIns="0" tIns="0" rIns="0" bIns="0" rtlCol="0"/>
          <a:lstStyle/>
          <a:p>
            <a:endParaRPr/>
          </a:p>
        </p:txBody>
      </p:sp>
      <p:sp>
        <p:nvSpPr>
          <p:cNvPr id="11" name="object 11"/>
          <p:cNvSpPr/>
          <p:nvPr/>
        </p:nvSpPr>
        <p:spPr>
          <a:xfrm>
            <a:off x="5795118" y="8752918"/>
            <a:ext cx="53340" cy="99060"/>
          </a:xfrm>
          <a:custGeom>
            <a:avLst/>
            <a:gdLst/>
            <a:ahLst/>
            <a:cxnLst/>
            <a:rect l="l" t="t" r="r" b="b"/>
            <a:pathLst>
              <a:path w="53339"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2" name="object 12"/>
          <p:cNvSpPr/>
          <p:nvPr/>
        </p:nvSpPr>
        <p:spPr>
          <a:xfrm>
            <a:off x="8968313" y="8802379"/>
            <a:ext cx="2162810" cy="0"/>
          </a:xfrm>
          <a:custGeom>
            <a:avLst/>
            <a:gdLst/>
            <a:ahLst/>
            <a:cxnLst/>
            <a:rect l="l" t="t" r="r" b="b"/>
            <a:pathLst>
              <a:path w="2162809">
                <a:moveTo>
                  <a:pt x="0" y="0"/>
                </a:moveTo>
                <a:lnTo>
                  <a:pt x="2162562" y="0"/>
                </a:lnTo>
              </a:path>
            </a:pathLst>
          </a:custGeom>
          <a:ln w="20941">
            <a:solidFill>
              <a:srgbClr val="FFFFFF"/>
            </a:solidFill>
          </a:ln>
        </p:spPr>
        <p:txBody>
          <a:bodyPr wrap="square" lIns="0" tIns="0" rIns="0" bIns="0" rtlCol="0"/>
          <a:lstStyle/>
          <a:p>
            <a:endParaRPr/>
          </a:p>
        </p:txBody>
      </p:sp>
      <p:sp>
        <p:nvSpPr>
          <p:cNvPr id="13" name="object 13"/>
          <p:cNvSpPr/>
          <p:nvPr/>
        </p:nvSpPr>
        <p:spPr>
          <a:xfrm>
            <a:off x="11077680" y="8752918"/>
            <a:ext cx="53340" cy="99060"/>
          </a:xfrm>
          <a:custGeom>
            <a:avLst/>
            <a:gdLst/>
            <a:ahLst/>
            <a:cxnLst/>
            <a:rect l="l" t="t" r="r" b="b"/>
            <a:pathLst>
              <a:path w="53340"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4" name="object 14"/>
          <p:cNvSpPr/>
          <p:nvPr/>
        </p:nvSpPr>
        <p:spPr>
          <a:xfrm>
            <a:off x="13727330" y="8802379"/>
            <a:ext cx="1325245" cy="0"/>
          </a:xfrm>
          <a:custGeom>
            <a:avLst/>
            <a:gdLst/>
            <a:ahLst/>
            <a:cxnLst/>
            <a:rect l="l" t="t" r="r" b="b"/>
            <a:pathLst>
              <a:path w="1325244">
                <a:moveTo>
                  <a:pt x="0" y="0"/>
                </a:moveTo>
                <a:lnTo>
                  <a:pt x="1324860" y="0"/>
                </a:lnTo>
              </a:path>
            </a:pathLst>
          </a:custGeom>
          <a:ln w="20941">
            <a:solidFill>
              <a:srgbClr val="FFFFFF"/>
            </a:solidFill>
          </a:ln>
        </p:spPr>
        <p:txBody>
          <a:bodyPr wrap="square" lIns="0" tIns="0" rIns="0" bIns="0" rtlCol="0"/>
          <a:lstStyle/>
          <a:p>
            <a:endParaRPr/>
          </a:p>
        </p:txBody>
      </p:sp>
      <p:sp>
        <p:nvSpPr>
          <p:cNvPr id="15" name="object 15"/>
          <p:cNvSpPr/>
          <p:nvPr/>
        </p:nvSpPr>
        <p:spPr>
          <a:xfrm>
            <a:off x="14998994" y="8752918"/>
            <a:ext cx="53340" cy="99060"/>
          </a:xfrm>
          <a:custGeom>
            <a:avLst/>
            <a:gdLst/>
            <a:ahLst/>
            <a:cxnLst/>
            <a:rect l="l" t="t" r="r" b="b"/>
            <a:pathLst>
              <a:path w="53340" h="99059">
                <a:moveTo>
                  <a:pt x="0" y="0"/>
                </a:moveTo>
                <a:lnTo>
                  <a:pt x="53202" y="49464"/>
                </a:lnTo>
                <a:lnTo>
                  <a:pt x="0" y="98918"/>
                </a:lnTo>
              </a:path>
            </a:pathLst>
          </a:custGeom>
          <a:ln w="20941">
            <a:solidFill>
              <a:srgbClr val="FFFFFF"/>
            </a:solidFill>
          </a:ln>
        </p:spPr>
        <p:txBody>
          <a:bodyPr wrap="square" lIns="0" tIns="0" rIns="0" bIns="0" rtlCol="0"/>
          <a:lstStyle/>
          <a:p>
            <a:endParaRPr/>
          </a:p>
        </p:txBody>
      </p:sp>
      <p:sp>
        <p:nvSpPr>
          <p:cNvPr id="16" name="object 16"/>
          <p:cNvSpPr/>
          <p:nvPr/>
        </p:nvSpPr>
        <p:spPr>
          <a:xfrm>
            <a:off x="11381819" y="4565797"/>
            <a:ext cx="3670935" cy="0"/>
          </a:xfrm>
          <a:custGeom>
            <a:avLst/>
            <a:gdLst/>
            <a:ahLst/>
            <a:cxnLst/>
            <a:rect l="l" t="t" r="r" b="b"/>
            <a:pathLst>
              <a:path w="3670934">
                <a:moveTo>
                  <a:pt x="0" y="0"/>
                </a:moveTo>
                <a:lnTo>
                  <a:pt x="3670369" y="0"/>
                </a:lnTo>
              </a:path>
            </a:pathLst>
          </a:custGeom>
          <a:ln w="20941">
            <a:solidFill>
              <a:srgbClr val="FFFFFF"/>
            </a:solidFill>
          </a:ln>
        </p:spPr>
        <p:txBody>
          <a:bodyPr wrap="square" lIns="0" tIns="0" rIns="0" bIns="0" rtlCol="0"/>
          <a:lstStyle/>
          <a:p>
            <a:endParaRPr/>
          </a:p>
        </p:txBody>
      </p:sp>
      <p:sp>
        <p:nvSpPr>
          <p:cNvPr id="17" name="object 17"/>
          <p:cNvSpPr/>
          <p:nvPr/>
        </p:nvSpPr>
        <p:spPr>
          <a:xfrm>
            <a:off x="14998994" y="4516335"/>
            <a:ext cx="53340" cy="99060"/>
          </a:xfrm>
          <a:custGeom>
            <a:avLst/>
            <a:gdLst/>
            <a:ahLst/>
            <a:cxnLst/>
            <a:rect l="l" t="t" r="r" b="b"/>
            <a:pathLst>
              <a:path w="53340" h="99060">
                <a:moveTo>
                  <a:pt x="0" y="0"/>
                </a:moveTo>
                <a:lnTo>
                  <a:pt x="53202" y="49464"/>
                </a:lnTo>
                <a:lnTo>
                  <a:pt x="0" y="98918"/>
                </a:lnTo>
              </a:path>
            </a:pathLst>
          </a:custGeom>
          <a:ln w="20941">
            <a:solidFill>
              <a:srgbClr val="FFFFFF"/>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9266794" y="3861091"/>
            <a:ext cx="1570507" cy="1570507"/>
          </a:xfrm>
          <a:prstGeom prst="rect">
            <a:avLst/>
          </a:prstGeom>
        </p:spPr>
      </p:pic>
      <p:sp>
        <p:nvSpPr>
          <p:cNvPr id="19" name="object 19"/>
          <p:cNvSpPr/>
          <p:nvPr/>
        </p:nvSpPr>
        <p:spPr>
          <a:xfrm>
            <a:off x="9266809" y="1720919"/>
            <a:ext cx="1570990" cy="1570990"/>
          </a:xfrm>
          <a:custGeom>
            <a:avLst/>
            <a:gdLst/>
            <a:ahLst/>
            <a:cxnLst/>
            <a:rect l="l" t="t" r="r" b="b"/>
            <a:pathLst>
              <a:path w="1570990" h="1570989">
                <a:moveTo>
                  <a:pt x="1470304" y="735152"/>
                </a:moveTo>
                <a:lnTo>
                  <a:pt x="1467650" y="722071"/>
                </a:lnTo>
                <a:lnTo>
                  <a:pt x="1460423" y="711365"/>
                </a:lnTo>
                <a:lnTo>
                  <a:pt x="1449730" y="704138"/>
                </a:lnTo>
                <a:lnTo>
                  <a:pt x="1436636" y="701497"/>
                </a:lnTo>
                <a:lnTo>
                  <a:pt x="1327340" y="701497"/>
                </a:lnTo>
                <a:lnTo>
                  <a:pt x="1319987" y="694131"/>
                </a:lnTo>
                <a:lnTo>
                  <a:pt x="1319987" y="568388"/>
                </a:lnTo>
                <a:lnTo>
                  <a:pt x="1319987" y="534733"/>
                </a:lnTo>
                <a:lnTo>
                  <a:pt x="1317332" y="521639"/>
                </a:lnTo>
                <a:lnTo>
                  <a:pt x="1310106" y="510946"/>
                </a:lnTo>
                <a:lnTo>
                  <a:pt x="1299413" y="503720"/>
                </a:lnTo>
                <a:lnTo>
                  <a:pt x="1286319" y="501065"/>
                </a:lnTo>
                <a:lnTo>
                  <a:pt x="826287" y="501065"/>
                </a:lnTo>
                <a:lnTo>
                  <a:pt x="818921" y="493712"/>
                </a:lnTo>
                <a:lnTo>
                  <a:pt x="818921" y="375335"/>
                </a:lnTo>
                <a:lnTo>
                  <a:pt x="826287" y="367957"/>
                </a:lnTo>
                <a:lnTo>
                  <a:pt x="1035799" y="367957"/>
                </a:lnTo>
                <a:lnTo>
                  <a:pt x="1048880" y="365315"/>
                </a:lnTo>
                <a:lnTo>
                  <a:pt x="1059573" y="358089"/>
                </a:lnTo>
                <a:lnTo>
                  <a:pt x="1066800" y="347395"/>
                </a:lnTo>
                <a:lnTo>
                  <a:pt x="1069441" y="334314"/>
                </a:lnTo>
                <a:lnTo>
                  <a:pt x="1069441" y="300647"/>
                </a:lnTo>
                <a:lnTo>
                  <a:pt x="1069441" y="67335"/>
                </a:lnTo>
                <a:lnTo>
                  <a:pt x="1069441" y="33667"/>
                </a:lnTo>
                <a:lnTo>
                  <a:pt x="1066800" y="20586"/>
                </a:lnTo>
                <a:lnTo>
                  <a:pt x="1059573" y="9880"/>
                </a:lnTo>
                <a:lnTo>
                  <a:pt x="1048880" y="2654"/>
                </a:lnTo>
                <a:lnTo>
                  <a:pt x="1035799" y="0"/>
                </a:lnTo>
                <a:lnTo>
                  <a:pt x="1002131" y="0"/>
                </a:lnTo>
                <a:lnTo>
                  <a:pt x="1002131" y="74688"/>
                </a:lnTo>
                <a:lnTo>
                  <a:pt x="1002131" y="293268"/>
                </a:lnTo>
                <a:lnTo>
                  <a:pt x="994765" y="300647"/>
                </a:lnTo>
                <a:lnTo>
                  <a:pt x="575754" y="300647"/>
                </a:lnTo>
                <a:lnTo>
                  <a:pt x="568388" y="293268"/>
                </a:lnTo>
                <a:lnTo>
                  <a:pt x="568388" y="74688"/>
                </a:lnTo>
                <a:lnTo>
                  <a:pt x="575754" y="67335"/>
                </a:lnTo>
                <a:lnTo>
                  <a:pt x="994765" y="67335"/>
                </a:lnTo>
                <a:lnTo>
                  <a:pt x="1002131" y="74688"/>
                </a:lnTo>
                <a:lnTo>
                  <a:pt x="1002131" y="0"/>
                </a:lnTo>
                <a:lnTo>
                  <a:pt x="534733" y="0"/>
                </a:lnTo>
                <a:lnTo>
                  <a:pt x="521639" y="2654"/>
                </a:lnTo>
                <a:lnTo>
                  <a:pt x="510946" y="9880"/>
                </a:lnTo>
                <a:lnTo>
                  <a:pt x="503720" y="20586"/>
                </a:lnTo>
                <a:lnTo>
                  <a:pt x="501065" y="33667"/>
                </a:lnTo>
                <a:lnTo>
                  <a:pt x="501065" y="334314"/>
                </a:lnTo>
                <a:lnTo>
                  <a:pt x="503720" y="347395"/>
                </a:lnTo>
                <a:lnTo>
                  <a:pt x="510946" y="358089"/>
                </a:lnTo>
                <a:lnTo>
                  <a:pt x="521639" y="365315"/>
                </a:lnTo>
                <a:lnTo>
                  <a:pt x="534733" y="367957"/>
                </a:lnTo>
                <a:lnTo>
                  <a:pt x="744232" y="367957"/>
                </a:lnTo>
                <a:lnTo>
                  <a:pt x="751598" y="375335"/>
                </a:lnTo>
                <a:lnTo>
                  <a:pt x="751598" y="493712"/>
                </a:lnTo>
                <a:lnTo>
                  <a:pt x="751598" y="575754"/>
                </a:lnTo>
                <a:lnTo>
                  <a:pt x="751598" y="694131"/>
                </a:lnTo>
                <a:lnTo>
                  <a:pt x="744232" y="701497"/>
                </a:lnTo>
                <a:lnTo>
                  <a:pt x="634936" y="701497"/>
                </a:lnTo>
                <a:lnTo>
                  <a:pt x="621855" y="704138"/>
                </a:lnTo>
                <a:lnTo>
                  <a:pt x="611149" y="711365"/>
                </a:lnTo>
                <a:lnTo>
                  <a:pt x="603935" y="722071"/>
                </a:lnTo>
                <a:lnTo>
                  <a:pt x="601281" y="735152"/>
                </a:lnTo>
                <a:lnTo>
                  <a:pt x="601281" y="985685"/>
                </a:lnTo>
                <a:lnTo>
                  <a:pt x="603935" y="998766"/>
                </a:lnTo>
                <a:lnTo>
                  <a:pt x="611149" y="1009472"/>
                </a:lnTo>
                <a:lnTo>
                  <a:pt x="621855" y="1016698"/>
                </a:lnTo>
                <a:lnTo>
                  <a:pt x="634936" y="1019352"/>
                </a:lnTo>
                <a:lnTo>
                  <a:pt x="744232" y="1019352"/>
                </a:lnTo>
                <a:lnTo>
                  <a:pt x="751598" y="1026706"/>
                </a:lnTo>
                <a:lnTo>
                  <a:pt x="751598" y="1345514"/>
                </a:lnTo>
                <a:lnTo>
                  <a:pt x="744232" y="1352867"/>
                </a:lnTo>
                <a:lnTo>
                  <a:pt x="625856" y="1352867"/>
                </a:lnTo>
                <a:lnTo>
                  <a:pt x="618502" y="1345514"/>
                </a:lnTo>
                <a:lnTo>
                  <a:pt x="618502" y="1269873"/>
                </a:lnTo>
                <a:lnTo>
                  <a:pt x="618502" y="1236205"/>
                </a:lnTo>
                <a:lnTo>
                  <a:pt x="615848" y="1223124"/>
                </a:lnTo>
                <a:lnTo>
                  <a:pt x="608622" y="1212418"/>
                </a:lnTo>
                <a:lnTo>
                  <a:pt x="597916" y="1205204"/>
                </a:lnTo>
                <a:lnTo>
                  <a:pt x="584835" y="1202550"/>
                </a:lnTo>
                <a:lnTo>
                  <a:pt x="551180" y="1202550"/>
                </a:lnTo>
                <a:lnTo>
                  <a:pt x="551180" y="1277239"/>
                </a:lnTo>
                <a:lnTo>
                  <a:pt x="551180" y="1495818"/>
                </a:lnTo>
                <a:lnTo>
                  <a:pt x="543814" y="1503184"/>
                </a:lnTo>
                <a:lnTo>
                  <a:pt x="74688" y="1503184"/>
                </a:lnTo>
                <a:lnTo>
                  <a:pt x="67335" y="1495818"/>
                </a:lnTo>
                <a:lnTo>
                  <a:pt x="67335" y="1277239"/>
                </a:lnTo>
                <a:lnTo>
                  <a:pt x="74688" y="1269873"/>
                </a:lnTo>
                <a:lnTo>
                  <a:pt x="543814" y="1269873"/>
                </a:lnTo>
                <a:lnTo>
                  <a:pt x="551180" y="1277239"/>
                </a:lnTo>
                <a:lnTo>
                  <a:pt x="551180" y="1202550"/>
                </a:lnTo>
                <a:lnTo>
                  <a:pt x="325234" y="1202550"/>
                </a:lnTo>
                <a:lnTo>
                  <a:pt x="317855" y="1195197"/>
                </a:lnTo>
                <a:lnTo>
                  <a:pt x="317855" y="1026706"/>
                </a:lnTo>
                <a:lnTo>
                  <a:pt x="325234" y="1019352"/>
                </a:lnTo>
                <a:lnTo>
                  <a:pt x="434517" y="1019352"/>
                </a:lnTo>
                <a:lnTo>
                  <a:pt x="447611" y="1016698"/>
                </a:lnTo>
                <a:lnTo>
                  <a:pt x="458304" y="1009472"/>
                </a:lnTo>
                <a:lnTo>
                  <a:pt x="465531" y="998766"/>
                </a:lnTo>
                <a:lnTo>
                  <a:pt x="468172" y="985685"/>
                </a:lnTo>
                <a:lnTo>
                  <a:pt x="468172" y="952030"/>
                </a:lnTo>
                <a:lnTo>
                  <a:pt x="468172" y="768807"/>
                </a:lnTo>
                <a:lnTo>
                  <a:pt x="468172" y="735152"/>
                </a:lnTo>
                <a:lnTo>
                  <a:pt x="465531" y="722071"/>
                </a:lnTo>
                <a:lnTo>
                  <a:pt x="458304" y="711365"/>
                </a:lnTo>
                <a:lnTo>
                  <a:pt x="447611" y="704138"/>
                </a:lnTo>
                <a:lnTo>
                  <a:pt x="434517" y="701497"/>
                </a:lnTo>
                <a:lnTo>
                  <a:pt x="400862" y="701497"/>
                </a:lnTo>
                <a:lnTo>
                  <a:pt x="400862" y="776185"/>
                </a:lnTo>
                <a:lnTo>
                  <a:pt x="400862" y="944651"/>
                </a:lnTo>
                <a:lnTo>
                  <a:pt x="393496" y="952030"/>
                </a:lnTo>
                <a:lnTo>
                  <a:pt x="174904" y="952030"/>
                </a:lnTo>
                <a:lnTo>
                  <a:pt x="167538" y="944651"/>
                </a:lnTo>
                <a:lnTo>
                  <a:pt x="167538" y="776185"/>
                </a:lnTo>
                <a:lnTo>
                  <a:pt x="174904" y="768807"/>
                </a:lnTo>
                <a:lnTo>
                  <a:pt x="393496" y="768807"/>
                </a:lnTo>
                <a:lnTo>
                  <a:pt x="400862" y="776185"/>
                </a:lnTo>
                <a:lnTo>
                  <a:pt x="400862" y="701497"/>
                </a:lnTo>
                <a:lnTo>
                  <a:pt x="325234" y="701497"/>
                </a:lnTo>
                <a:lnTo>
                  <a:pt x="317855" y="694131"/>
                </a:lnTo>
                <a:lnTo>
                  <a:pt x="317855" y="575754"/>
                </a:lnTo>
                <a:lnTo>
                  <a:pt x="325234" y="568388"/>
                </a:lnTo>
                <a:lnTo>
                  <a:pt x="744232" y="568388"/>
                </a:lnTo>
                <a:lnTo>
                  <a:pt x="751598" y="575754"/>
                </a:lnTo>
                <a:lnTo>
                  <a:pt x="751598" y="493712"/>
                </a:lnTo>
                <a:lnTo>
                  <a:pt x="744232" y="501065"/>
                </a:lnTo>
                <a:lnTo>
                  <a:pt x="284187" y="501065"/>
                </a:lnTo>
                <a:lnTo>
                  <a:pt x="271106" y="503720"/>
                </a:lnTo>
                <a:lnTo>
                  <a:pt x="260413" y="510946"/>
                </a:lnTo>
                <a:lnTo>
                  <a:pt x="253187" y="521639"/>
                </a:lnTo>
                <a:lnTo>
                  <a:pt x="250545" y="534733"/>
                </a:lnTo>
                <a:lnTo>
                  <a:pt x="250545" y="694131"/>
                </a:lnTo>
                <a:lnTo>
                  <a:pt x="243179" y="701497"/>
                </a:lnTo>
                <a:lnTo>
                  <a:pt x="133883" y="701497"/>
                </a:lnTo>
                <a:lnTo>
                  <a:pt x="120802" y="704138"/>
                </a:lnTo>
                <a:lnTo>
                  <a:pt x="110096" y="711365"/>
                </a:lnTo>
                <a:lnTo>
                  <a:pt x="102870" y="722071"/>
                </a:lnTo>
                <a:lnTo>
                  <a:pt x="100215" y="735152"/>
                </a:lnTo>
                <a:lnTo>
                  <a:pt x="100215" y="985685"/>
                </a:lnTo>
                <a:lnTo>
                  <a:pt x="102870" y="998766"/>
                </a:lnTo>
                <a:lnTo>
                  <a:pt x="110096" y="1009472"/>
                </a:lnTo>
                <a:lnTo>
                  <a:pt x="120802" y="1016698"/>
                </a:lnTo>
                <a:lnTo>
                  <a:pt x="133883" y="1019352"/>
                </a:lnTo>
                <a:lnTo>
                  <a:pt x="243179" y="1019352"/>
                </a:lnTo>
                <a:lnTo>
                  <a:pt x="250545" y="1026706"/>
                </a:lnTo>
                <a:lnTo>
                  <a:pt x="250545" y="1195197"/>
                </a:lnTo>
                <a:lnTo>
                  <a:pt x="243179" y="1202550"/>
                </a:lnTo>
                <a:lnTo>
                  <a:pt x="33667" y="1202550"/>
                </a:lnTo>
                <a:lnTo>
                  <a:pt x="20574" y="1205204"/>
                </a:lnTo>
                <a:lnTo>
                  <a:pt x="9880" y="1212418"/>
                </a:lnTo>
                <a:lnTo>
                  <a:pt x="2654" y="1223124"/>
                </a:lnTo>
                <a:lnTo>
                  <a:pt x="0" y="1236205"/>
                </a:lnTo>
                <a:lnTo>
                  <a:pt x="0" y="1536852"/>
                </a:lnTo>
                <a:lnTo>
                  <a:pt x="2654" y="1549933"/>
                </a:lnTo>
                <a:lnTo>
                  <a:pt x="9880" y="1560639"/>
                </a:lnTo>
                <a:lnTo>
                  <a:pt x="20574" y="1567865"/>
                </a:lnTo>
                <a:lnTo>
                  <a:pt x="33667" y="1570507"/>
                </a:lnTo>
                <a:lnTo>
                  <a:pt x="584835" y="1570507"/>
                </a:lnTo>
                <a:lnTo>
                  <a:pt x="597916" y="1567865"/>
                </a:lnTo>
                <a:lnTo>
                  <a:pt x="608622" y="1560639"/>
                </a:lnTo>
                <a:lnTo>
                  <a:pt x="615848" y="1549933"/>
                </a:lnTo>
                <a:lnTo>
                  <a:pt x="618502" y="1536852"/>
                </a:lnTo>
                <a:lnTo>
                  <a:pt x="618502" y="1503184"/>
                </a:lnTo>
                <a:lnTo>
                  <a:pt x="618502" y="1427568"/>
                </a:lnTo>
                <a:lnTo>
                  <a:pt x="625856" y="1420190"/>
                </a:lnTo>
                <a:lnTo>
                  <a:pt x="785253" y="1420190"/>
                </a:lnTo>
                <a:lnTo>
                  <a:pt x="798347" y="1417548"/>
                </a:lnTo>
                <a:lnTo>
                  <a:pt x="809053" y="1410322"/>
                </a:lnTo>
                <a:lnTo>
                  <a:pt x="816267" y="1399616"/>
                </a:lnTo>
                <a:lnTo>
                  <a:pt x="818921" y="1386535"/>
                </a:lnTo>
                <a:lnTo>
                  <a:pt x="818921" y="1352867"/>
                </a:lnTo>
                <a:lnTo>
                  <a:pt x="818921" y="1026706"/>
                </a:lnTo>
                <a:lnTo>
                  <a:pt x="826287" y="1019352"/>
                </a:lnTo>
                <a:lnTo>
                  <a:pt x="935570" y="1019352"/>
                </a:lnTo>
                <a:lnTo>
                  <a:pt x="948664" y="1016698"/>
                </a:lnTo>
                <a:lnTo>
                  <a:pt x="959370" y="1009472"/>
                </a:lnTo>
                <a:lnTo>
                  <a:pt x="966584" y="998766"/>
                </a:lnTo>
                <a:lnTo>
                  <a:pt x="969238" y="985685"/>
                </a:lnTo>
                <a:lnTo>
                  <a:pt x="969238" y="952030"/>
                </a:lnTo>
                <a:lnTo>
                  <a:pt x="969238" y="768807"/>
                </a:lnTo>
                <a:lnTo>
                  <a:pt x="969238" y="735152"/>
                </a:lnTo>
                <a:lnTo>
                  <a:pt x="966584" y="722071"/>
                </a:lnTo>
                <a:lnTo>
                  <a:pt x="959370" y="711365"/>
                </a:lnTo>
                <a:lnTo>
                  <a:pt x="948664" y="704138"/>
                </a:lnTo>
                <a:lnTo>
                  <a:pt x="935570" y="701497"/>
                </a:lnTo>
                <a:lnTo>
                  <a:pt x="901915" y="701497"/>
                </a:lnTo>
                <a:lnTo>
                  <a:pt x="901915" y="776185"/>
                </a:lnTo>
                <a:lnTo>
                  <a:pt x="901915" y="944651"/>
                </a:lnTo>
                <a:lnTo>
                  <a:pt x="894549" y="952030"/>
                </a:lnTo>
                <a:lnTo>
                  <a:pt x="675970" y="952030"/>
                </a:lnTo>
                <a:lnTo>
                  <a:pt x="668604" y="944651"/>
                </a:lnTo>
                <a:lnTo>
                  <a:pt x="668604" y="776185"/>
                </a:lnTo>
                <a:lnTo>
                  <a:pt x="675970" y="768807"/>
                </a:lnTo>
                <a:lnTo>
                  <a:pt x="894549" y="768807"/>
                </a:lnTo>
                <a:lnTo>
                  <a:pt x="901915" y="776185"/>
                </a:lnTo>
                <a:lnTo>
                  <a:pt x="901915" y="701497"/>
                </a:lnTo>
                <a:lnTo>
                  <a:pt x="826287" y="701497"/>
                </a:lnTo>
                <a:lnTo>
                  <a:pt x="818921" y="694131"/>
                </a:lnTo>
                <a:lnTo>
                  <a:pt x="818921" y="575754"/>
                </a:lnTo>
                <a:lnTo>
                  <a:pt x="826287" y="568388"/>
                </a:lnTo>
                <a:lnTo>
                  <a:pt x="1245298" y="568388"/>
                </a:lnTo>
                <a:lnTo>
                  <a:pt x="1252651" y="575754"/>
                </a:lnTo>
                <a:lnTo>
                  <a:pt x="1252651" y="694131"/>
                </a:lnTo>
                <a:lnTo>
                  <a:pt x="1245298" y="701497"/>
                </a:lnTo>
                <a:lnTo>
                  <a:pt x="1136002" y="701497"/>
                </a:lnTo>
                <a:lnTo>
                  <a:pt x="1122908" y="704138"/>
                </a:lnTo>
                <a:lnTo>
                  <a:pt x="1112215" y="711365"/>
                </a:lnTo>
                <a:lnTo>
                  <a:pt x="1105001" y="722071"/>
                </a:lnTo>
                <a:lnTo>
                  <a:pt x="1102347" y="735152"/>
                </a:lnTo>
                <a:lnTo>
                  <a:pt x="1102347" y="860425"/>
                </a:lnTo>
                <a:lnTo>
                  <a:pt x="1105001" y="873506"/>
                </a:lnTo>
                <a:lnTo>
                  <a:pt x="1112215" y="884212"/>
                </a:lnTo>
                <a:lnTo>
                  <a:pt x="1122908" y="891438"/>
                </a:lnTo>
                <a:lnTo>
                  <a:pt x="1136002" y="894080"/>
                </a:lnTo>
                <a:lnTo>
                  <a:pt x="1149096" y="891438"/>
                </a:lnTo>
                <a:lnTo>
                  <a:pt x="1159789" y="884212"/>
                </a:lnTo>
                <a:lnTo>
                  <a:pt x="1167015" y="873506"/>
                </a:lnTo>
                <a:lnTo>
                  <a:pt x="1169670" y="860425"/>
                </a:lnTo>
                <a:lnTo>
                  <a:pt x="1169670" y="776185"/>
                </a:lnTo>
                <a:lnTo>
                  <a:pt x="1177023" y="768807"/>
                </a:lnTo>
                <a:lnTo>
                  <a:pt x="1395615" y="768807"/>
                </a:lnTo>
                <a:lnTo>
                  <a:pt x="1402981" y="776185"/>
                </a:lnTo>
                <a:lnTo>
                  <a:pt x="1402981" y="935583"/>
                </a:lnTo>
                <a:lnTo>
                  <a:pt x="1405623" y="948664"/>
                </a:lnTo>
                <a:lnTo>
                  <a:pt x="1412849" y="959370"/>
                </a:lnTo>
                <a:lnTo>
                  <a:pt x="1423555" y="966597"/>
                </a:lnTo>
                <a:lnTo>
                  <a:pt x="1436636" y="969238"/>
                </a:lnTo>
                <a:lnTo>
                  <a:pt x="1449730" y="966597"/>
                </a:lnTo>
                <a:lnTo>
                  <a:pt x="1460423" y="959370"/>
                </a:lnTo>
                <a:lnTo>
                  <a:pt x="1467650" y="948664"/>
                </a:lnTo>
                <a:lnTo>
                  <a:pt x="1470304" y="935583"/>
                </a:lnTo>
                <a:lnTo>
                  <a:pt x="1470304" y="768807"/>
                </a:lnTo>
                <a:lnTo>
                  <a:pt x="1470304" y="735152"/>
                </a:lnTo>
                <a:close/>
              </a:path>
              <a:path w="1570990" h="1570989">
                <a:moveTo>
                  <a:pt x="1570482" y="1536852"/>
                </a:moveTo>
                <a:lnTo>
                  <a:pt x="1568030" y="1524177"/>
                </a:lnTo>
                <a:lnTo>
                  <a:pt x="1560652" y="1513052"/>
                </a:lnTo>
                <a:lnTo>
                  <a:pt x="1469224" y="1421612"/>
                </a:lnTo>
                <a:lnTo>
                  <a:pt x="1450581" y="1402981"/>
                </a:lnTo>
                <a:lnTo>
                  <a:pt x="1420825" y="1373225"/>
                </a:lnTo>
                <a:lnTo>
                  <a:pt x="1420025" y="1364399"/>
                </a:lnTo>
                <a:lnTo>
                  <a:pt x="1424520" y="1357871"/>
                </a:lnTo>
                <a:lnTo>
                  <a:pt x="1444307" y="1324013"/>
                </a:lnTo>
                <a:lnTo>
                  <a:pt x="1458645" y="1287945"/>
                </a:lnTo>
                <a:lnTo>
                  <a:pt x="1467358" y="1250149"/>
                </a:lnTo>
                <a:lnTo>
                  <a:pt x="1470304" y="1211160"/>
                </a:lnTo>
                <a:lnTo>
                  <a:pt x="1466113" y="1164640"/>
                </a:lnTo>
                <a:lnTo>
                  <a:pt x="1454061" y="1120838"/>
                </a:lnTo>
                <a:lnTo>
                  <a:pt x="1434871" y="1080477"/>
                </a:lnTo>
                <a:lnTo>
                  <a:pt x="1409280" y="1044295"/>
                </a:lnTo>
                <a:lnTo>
                  <a:pt x="1402981" y="1038009"/>
                </a:lnTo>
                <a:lnTo>
                  <a:pt x="1402981" y="1211160"/>
                </a:lnTo>
                <a:lnTo>
                  <a:pt x="1397914" y="1255090"/>
                </a:lnTo>
                <a:lnTo>
                  <a:pt x="1383461" y="1295438"/>
                </a:lnTo>
                <a:lnTo>
                  <a:pt x="1360792" y="1331061"/>
                </a:lnTo>
                <a:lnTo>
                  <a:pt x="1331061" y="1360779"/>
                </a:lnTo>
                <a:lnTo>
                  <a:pt x="1295450" y="1383449"/>
                </a:lnTo>
                <a:lnTo>
                  <a:pt x="1255090" y="1397901"/>
                </a:lnTo>
                <a:lnTo>
                  <a:pt x="1211160" y="1402981"/>
                </a:lnTo>
                <a:lnTo>
                  <a:pt x="1167231" y="1397901"/>
                </a:lnTo>
                <a:lnTo>
                  <a:pt x="1126871" y="1383449"/>
                </a:lnTo>
                <a:lnTo>
                  <a:pt x="1091260" y="1360779"/>
                </a:lnTo>
                <a:lnTo>
                  <a:pt x="1061529" y="1331061"/>
                </a:lnTo>
                <a:lnTo>
                  <a:pt x="1038872" y="1295438"/>
                </a:lnTo>
                <a:lnTo>
                  <a:pt x="1024420" y="1255090"/>
                </a:lnTo>
                <a:lnTo>
                  <a:pt x="1019340" y="1211160"/>
                </a:lnTo>
                <a:lnTo>
                  <a:pt x="1024420" y="1167231"/>
                </a:lnTo>
                <a:lnTo>
                  <a:pt x="1038872" y="1126883"/>
                </a:lnTo>
                <a:lnTo>
                  <a:pt x="1061529" y="1091260"/>
                </a:lnTo>
                <a:lnTo>
                  <a:pt x="1091260" y="1061542"/>
                </a:lnTo>
                <a:lnTo>
                  <a:pt x="1126871" y="1038872"/>
                </a:lnTo>
                <a:lnTo>
                  <a:pt x="1167231" y="1024420"/>
                </a:lnTo>
                <a:lnTo>
                  <a:pt x="1211160" y="1019352"/>
                </a:lnTo>
                <a:lnTo>
                  <a:pt x="1255090" y="1024420"/>
                </a:lnTo>
                <a:lnTo>
                  <a:pt x="1295450" y="1038872"/>
                </a:lnTo>
                <a:lnTo>
                  <a:pt x="1331061" y="1061542"/>
                </a:lnTo>
                <a:lnTo>
                  <a:pt x="1360792" y="1091260"/>
                </a:lnTo>
                <a:lnTo>
                  <a:pt x="1383461" y="1126883"/>
                </a:lnTo>
                <a:lnTo>
                  <a:pt x="1397914" y="1167231"/>
                </a:lnTo>
                <a:lnTo>
                  <a:pt x="1402981" y="1211160"/>
                </a:lnTo>
                <a:lnTo>
                  <a:pt x="1402981" y="1038009"/>
                </a:lnTo>
                <a:lnTo>
                  <a:pt x="1384325" y="1019352"/>
                </a:lnTo>
                <a:lnTo>
                  <a:pt x="1378026" y="1013053"/>
                </a:lnTo>
                <a:lnTo>
                  <a:pt x="1341856" y="987463"/>
                </a:lnTo>
                <a:lnTo>
                  <a:pt x="1301496" y="968273"/>
                </a:lnTo>
                <a:lnTo>
                  <a:pt x="1257681" y="956208"/>
                </a:lnTo>
                <a:lnTo>
                  <a:pt x="1211160" y="952030"/>
                </a:lnTo>
                <a:lnTo>
                  <a:pt x="1164640" y="956208"/>
                </a:lnTo>
                <a:lnTo>
                  <a:pt x="1120825" y="968273"/>
                </a:lnTo>
                <a:lnTo>
                  <a:pt x="1080465" y="987463"/>
                </a:lnTo>
                <a:lnTo>
                  <a:pt x="1044295" y="1013053"/>
                </a:lnTo>
                <a:lnTo>
                  <a:pt x="1013040" y="1044295"/>
                </a:lnTo>
                <a:lnTo>
                  <a:pt x="987450" y="1080477"/>
                </a:lnTo>
                <a:lnTo>
                  <a:pt x="968260" y="1120838"/>
                </a:lnTo>
                <a:lnTo>
                  <a:pt x="956208" y="1164640"/>
                </a:lnTo>
                <a:lnTo>
                  <a:pt x="952030" y="1211160"/>
                </a:lnTo>
                <a:lnTo>
                  <a:pt x="956208" y="1257681"/>
                </a:lnTo>
                <a:lnTo>
                  <a:pt x="968260" y="1301496"/>
                </a:lnTo>
                <a:lnTo>
                  <a:pt x="987450" y="1341843"/>
                </a:lnTo>
                <a:lnTo>
                  <a:pt x="1013040" y="1378026"/>
                </a:lnTo>
                <a:lnTo>
                  <a:pt x="1044295" y="1409280"/>
                </a:lnTo>
                <a:lnTo>
                  <a:pt x="1080465" y="1434871"/>
                </a:lnTo>
                <a:lnTo>
                  <a:pt x="1120825" y="1454061"/>
                </a:lnTo>
                <a:lnTo>
                  <a:pt x="1164640" y="1466113"/>
                </a:lnTo>
                <a:lnTo>
                  <a:pt x="1211160" y="1470291"/>
                </a:lnTo>
                <a:lnTo>
                  <a:pt x="1250149" y="1467358"/>
                </a:lnTo>
                <a:lnTo>
                  <a:pt x="1287945" y="1458645"/>
                </a:lnTo>
                <a:lnTo>
                  <a:pt x="1324025" y="1444307"/>
                </a:lnTo>
                <a:lnTo>
                  <a:pt x="1357871" y="1424520"/>
                </a:lnTo>
                <a:lnTo>
                  <a:pt x="1360703" y="1422565"/>
                </a:lnTo>
                <a:lnTo>
                  <a:pt x="1363954" y="1421612"/>
                </a:lnTo>
                <a:lnTo>
                  <a:pt x="1371447" y="1421612"/>
                </a:lnTo>
                <a:lnTo>
                  <a:pt x="1375651" y="1423250"/>
                </a:lnTo>
                <a:lnTo>
                  <a:pt x="1513052" y="1560652"/>
                </a:lnTo>
                <a:lnTo>
                  <a:pt x="1518196" y="1564881"/>
                </a:lnTo>
                <a:lnTo>
                  <a:pt x="1523974" y="1567967"/>
                </a:lnTo>
                <a:lnTo>
                  <a:pt x="1530235" y="1569872"/>
                </a:lnTo>
                <a:lnTo>
                  <a:pt x="1536852" y="1570507"/>
                </a:lnTo>
                <a:lnTo>
                  <a:pt x="1543469" y="1569872"/>
                </a:lnTo>
                <a:lnTo>
                  <a:pt x="1549742" y="1567967"/>
                </a:lnTo>
                <a:lnTo>
                  <a:pt x="1555521" y="1564881"/>
                </a:lnTo>
                <a:lnTo>
                  <a:pt x="1560652" y="1560652"/>
                </a:lnTo>
                <a:lnTo>
                  <a:pt x="1568030" y="1549527"/>
                </a:lnTo>
                <a:lnTo>
                  <a:pt x="1570482" y="1536852"/>
                </a:lnTo>
                <a:close/>
              </a:path>
            </a:pathLst>
          </a:custGeom>
          <a:solidFill>
            <a:srgbClr val="FFFFFF"/>
          </a:solidFill>
        </p:spPr>
        <p:txBody>
          <a:bodyPr wrap="square" lIns="0" tIns="0" rIns="0" bIns="0" rtlCol="0"/>
          <a:lstStyle/>
          <a:p>
            <a:endParaRPr/>
          </a:p>
        </p:txBody>
      </p:sp>
      <p:sp>
        <p:nvSpPr>
          <p:cNvPr id="20" name="object 20"/>
          <p:cNvSpPr/>
          <p:nvPr/>
        </p:nvSpPr>
        <p:spPr>
          <a:xfrm>
            <a:off x="10052065" y="3403491"/>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1" name="object 21"/>
          <p:cNvSpPr/>
          <p:nvPr/>
        </p:nvSpPr>
        <p:spPr>
          <a:xfrm>
            <a:off x="10002607" y="3690924"/>
            <a:ext cx="99060" cy="53340"/>
          </a:xfrm>
          <a:custGeom>
            <a:avLst/>
            <a:gdLst/>
            <a:ahLst/>
            <a:cxnLst/>
            <a:rect l="l" t="t" r="r" b="b"/>
            <a:pathLst>
              <a:path w="99059" h="53339">
                <a:moveTo>
                  <a:pt x="98918" y="0"/>
                </a:moveTo>
                <a:lnTo>
                  <a:pt x="49453" y="53202"/>
                </a:lnTo>
                <a:lnTo>
                  <a:pt x="0" y="0"/>
                </a:lnTo>
              </a:path>
            </a:pathLst>
          </a:custGeom>
          <a:ln w="20941">
            <a:solidFill>
              <a:srgbClr val="FFFFFF"/>
            </a:solidFill>
          </a:ln>
        </p:spPr>
        <p:txBody>
          <a:bodyPr wrap="square" lIns="0" tIns="0" rIns="0" bIns="0" rtlCol="0"/>
          <a:lstStyle/>
          <a:p>
            <a:endParaRPr/>
          </a:p>
        </p:txBody>
      </p:sp>
      <p:pic>
        <p:nvPicPr>
          <p:cNvPr id="22" name="object 22"/>
          <p:cNvPicPr/>
          <p:nvPr/>
        </p:nvPicPr>
        <p:blipFill>
          <a:blip r:embed="rId6" cstate="print"/>
          <a:stretch>
            <a:fillRect/>
          </a:stretch>
        </p:blipFill>
        <p:spPr>
          <a:xfrm>
            <a:off x="11811180" y="8017126"/>
            <a:ext cx="1570507" cy="1570507"/>
          </a:xfrm>
          <a:prstGeom prst="rect">
            <a:avLst/>
          </a:prstGeom>
        </p:spPr>
      </p:pic>
      <p:sp>
        <p:nvSpPr>
          <p:cNvPr id="23" name="object 23"/>
          <p:cNvSpPr/>
          <p:nvPr/>
        </p:nvSpPr>
        <p:spPr>
          <a:xfrm>
            <a:off x="11811203" y="5876956"/>
            <a:ext cx="1570990" cy="1570990"/>
          </a:xfrm>
          <a:custGeom>
            <a:avLst/>
            <a:gdLst/>
            <a:ahLst/>
            <a:cxnLst/>
            <a:rect l="l" t="t" r="r" b="b"/>
            <a:pathLst>
              <a:path w="1570990" h="1570990">
                <a:moveTo>
                  <a:pt x="1470291" y="735152"/>
                </a:moveTo>
                <a:lnTo>
                  <a:pt x="1467650" y="722071"/>
                </a:lnTo>
                <a:lnTo>
                  <a:pt x="1460423" y="711365"/>
                </a:lnTo>
                <a:lnTo>
                  <a:pt x="1449717" y="704138"/>
                </a:lnTo>
                <a:lnTo>
                  <a:pt x="1436636" y="701484"/>
                </a:lnTo>
                <a:lnTo>
                  <a:pt x="1327340" y="701484"/>
                </a:lnTo>
                <a:lnTo>
                  <a:pt x="1319974" y="694131"/>
                </a:lnTo>
                <a:lnTo>
                  <a:pt x="1319974" y="568388"/>
                </a:lnTo>
                <a:lnTo>
                  <a:pt x="1319974" y="534733"/>
                </a:lnTo>
                <a:lnTo>
                  <a:pt x="1317320" y="521639"/>
                </a:lnTo>
                <a:lnTo>
                  <a:pt x="1310106" y="510946"/>
                </a:lnTo>
                <a:lnTo>
                  <a:pt x="1299400" y="503720"/>
                </a:lnTo>
                <a:lnTo>
                  <a:pt x="1286306" y="501065"/>
                </a:lnTo>
                <a:lnTo>
                  <a:pt x="826287" y="501065"/>
                </a:lnTo>
                <a:lnTo>
                  <a:pt x="818908" y="493699"/>
                </a:lnTo>
                <a:lnTo>
                  <a:pt x="818908" y="375335"/>
                </a:lnTo>
                <a:lnTo>
                  <a:pt x="826287" y="367957"/>
                </a:lnTo>
                <a:lnTo>
                  <a:pt x="1035786" y="367957"/>
                </a:lnTo>
                <a:lnTo>
                  <a:pt x="1048867" y="365315"/>
                </a:lnTo>
                <a:lnTo>
                  <a:pt x="1059573" y="358089"/>
                </a:lnTo>
                <a:lnTo>
                  <a:pt x="1066787" y="347395"/>
                </a:lnTo>
                <a:lnTo>
                  <a:pt x="1069441" y="334302"/>
                </a:lnTo>
                <a:lnTo>
                  <a:pt x="1069441" y="300647"/>
                </a:lnTo>
                <a:lnTo>
                  <a:pt x="1069441" y="67335"/>
                </a:lnTo>
                <a:lnTo>
                  <a:pt x="1069441" y="33667"/>
                </a:lnTo>
                <a:lnTo>
                  <a:pt x="1066787" y="20574"/>
                </a:lnTo>
                <a:lnTo>
                  <a:pt x="1059573" y="9880"/>
                </a:lnTo>
                <a:lnTo>
                  <a:pt x="1048867" y="2654"/>
                </a:lnTo>
                <a:lnTo>
                  <a:pt x="1035786" y="0"/>
                </a:lnTo>
                <a:lnTo>
                  <a:pt x="1002118" y="0"/>
                </a:lnTo>
                <a:lnTo>
                  <a:pt x="1002118" y="74688"/>
                </a:lnTo>
                <a:lnTo>
                  <a:pt x="1002118" y="293268"/>
                </a:lnTo>
                <a:lnTo>
                  <a:pt x="994765" y="300647"/>
                </a:lnTo>
                <a:lnTo>
                  <a:pt x="575741" y="300647"/>
                </a:lnTo>
                <a:lnTo>
                  <a:pt x="568388" y="293268"/>
                </a:lnTo>
                <a:lnTo>
                  <a:pt x="568388" y="74688"/>
                </a:lnTo>
                <a:lnTo>
                  <a:pt x="575741" y="67335"/>
                </a:lnTo>
                <a:lnTo>
                  <a:pt x="994765" y="67335"/>
                </a:lnTo>
                <a:lnTo>
                  <a:pt x="1002118" y="74688"/>
                </a:lnTo>
                <a:lnTo>
                  <a:pt x="1002118" y="0"/>
                </a:lnTo>
                <a:lnTo>
                  <a:pt x="534720" y="0"/>
                </a:lnTo>
                <a:lnTo>
                  <a:pt x="521639" y="2654"/>
                </a:lnTo>
                <a:lnTo>
                  <a:pt x="510933" y="9880"/>
                </a:lnTo>
                <a:lnTo>
                  <a:pt x="503707" y="20574"/>
                </a:lnTo>
                <a:lnTo>
                  <a:pt x="501053" y="33667"/>
                </a:lnTo>
                <a:lnTo>
                  <a:pt x="501053" y="334302"/>
                </a:lnTo>
                <a:lnTo>
                  <a:pt x="503707" y="347395"/>
                </a:lnTo>
                <a:lnTo>
                  <a:pt x="510933" y="358089"/>
                </a:lnTo>
                <a:lnTo>
                  <a:pt x="521639" y="365315"/>
                </a:lnTo>
                <a:lnTo>
                  <a:pt x="534720" y="367957"/>
                </a:lnTo>
                <a:lnTo>
                  <a:pt x="744220" y="367957"/>
                </a:lnTo>
                <a:lnTo>
                  <a:pt x="751598" y="375335"/>
                </a:lnTo>
                <a:lnTo>
                  <a:pt x="751598" y="493699"/>
                </a:lnTo>
                <a:lnTo>
                  <a:pt x="751598" y="575754"/>
                </a:lnTo>
                <a:lnTo>
                  <a:pt x="751598" y="694131"/>
                </a:lnTo>
                <a:lnTo>
                  <a:pt x="744220" y="701484"/>
                </a:lnTo>
                <a:lnTo>
                  <a:pt x="634936" y="701484"/>
                </a:lnTo>
                <a:lnTo>
                  <a:pt x="621842" y="704138"/>
                </a:lnTo>
                <a:lnTo>
                  <a:pt x="611149" y="711365"/>
                </a:lnTo>
                <a:lnTo>
                  <a:pt x="603923" y="722071"/>
                </a:lnTo>
                <a:lnTo>
                  <a:pt x="601281" y="735152"/>
                </a:lnTo>
                <a:lnTo>
                  <a:pt x="601281" y="985685"/>
                </a:lnTo>
                <a:lnTo>
                  <a:pt x="603923" y="998766"/>
                </a:lnTo>
                <a:lnTo>
                  <a:pt x="611149" y="1009472"/>
                </a:lnTo>
                <a:lnTo>
                  <a:pt x="621842" y="1016698"/>
                </a:lnTo>
                <a:lnTo>
                  <a:pt x="634936" y="1019340"/>
                </a:lnTo>
                <a:lnTo>
                  <a:pt x="744220" y="1019340"/>
                </a:lnTo>
                <a:lnTo>
                  <a:pt x="751598" y="1026706"/>
                </a:lnTo>
                <a:lnTo>
                  <a:pt x="751598" y="1345514"/>
                </a:lnTo>
                <a:lnTo>
                  <a:pt x="744220" y="1352867"/>
                </a:lnTo>
                <a:lnTo>
                  <a:pt x="625856" y="1352867"/>
                </a:lnTo>
                <a:lnTo>
                  <a:pt x="618490" y="1345514"/>
                </a:lnTo>
                <a:lnTo>
                  <a:pt x="618490" y="1269873"/>
                </a:lnTo>
                <a:lnTo>
                  <a:pt x="618490" y="1236205"/>
                </a:lnTo>
                <a:lnTo>
                  <a:pt x="615835" y="1223124"/>
                </a:lnTo>
                <a:lnTo>
                  <a:pt x="608609" y="1212418"/>
                </a:lnTo>
                <a:lnTo>
                  <a:pt x="597916" y="1205204"/>
                </a:lnTo>
                <a:lnTo>
                  <a:pt x="584822" y="1202550"/>
                </a:lnTo>
                <a:lnTo>
                  <a:pt x="551167" y="1202550"/>
                </a:lnTo>
                <a:lnTo>
                  <a:pt x="551167" y="1277239"/>
                </a:lnTo>
                <a:lnTo>
                  <a:pt x="551167" y="1495818"/>
                </a:lnTo>
                <a:lnTo>
                  <a:pt x="543801" y="1503184"/>
                </a:lnTo>
                <a:lnTo>
                  <a:pt x="74688" y="1503184"/>
                </a:lnTo>
                <a:lnTo>
                  <a:pt x="67322" y="1495818"/>
                </a:lnTo>
                <a:lnTo>
                  <a:pt x="67322" y="1277239"/>
                </a:lnTo>
                <a:lnTo>
                  <a:pt x="74688" y="1269873"/>
                </a:lnTo>
                <a:lnTo>
                  <a:pt x="543801" y="1269873"/>
                </a:lnTo>
                <a:lnTo>
                  <a:pt x="551167" y="1277239"/>
                </a:lnTo>
                <a:lnTo>
                  <a:pt x="551167" y="1202550"/>
                </a:lnTo>
                <a:lnTo>
                  <a:pt x="325221" y="1202550"/>
                </a:lnTo>
                <a:lnTo>
                  <a:pt x="317855" y="1195197"/>
                </a:lnTo>
                <a:lnTo>
                  <a:pt x="317855" y="1026706"/>
                </a:lnTo>
                <a:lnTo>
                  <a:pt x="325221" y="1019340"/>
                </a:lnTo>
                <a:lnTo>
                  <a:pt x="434505" y="1019340"/>
                </a:lnTo>
                <a:lnTo>
                  <a:pt x="447598" y="1016698"/>
                </a:lnTo>
                <a:lnTo>
                  <a:pt x="458304" y="1009472"/>
                </a:lnTo>
                <a:lnTo>
                  <a:pt x="465518" y="998766"/>
                </a:lnTo>
                <a:lnTo>
                  <a:pt x="468172" y="985685"/>
                </a:lnTo>
                <a:lnTo>
                  <a:pt x="468172" y="952030"/>
                </a:lnTo>
                <a:lnTo>
                  <a:pt x="468172" y="768807"/>
                </a:lnTo>
                <a:lnTo>
                  <a:pt x="468172" y="735152"/>
                </a:lnTo>
                <a:lnTo>
                  <a:pt x="465518" y="722071"/>
                </a:lnTo>
                <a:lnTo>
                  <a:pt x="458304" y="711365"/>
                </a:lnTo>
                <a:lnTo>
                  <a:pt x="447598" y="704138"/>
                </a:lnTo>
                <a:lnTo>
                  <a:pt x="434505" y="701484"/>
                </a:lnTo>
                <a:lnTo>
                  <a:pt x="400850" y="701484"/>
                </a:lnTo>
                <a:lnTo>
                  <a:pt x="400850" y="776173"/>
                </a:lnTo>
                <a:lnTo>
                  <a:pt x="400850" y="944651"/>
                </a:lnTo>
                <a:lnTo>
                  <a:pt x="393496" y="952030"/>
                </a:lnTo>
                <a:lnTo>
                  <a:pt x="174904" y="952030"/>
                </a:lnTo>
                <a:lnTo>
                  <a:pt x="167538" y="944651"/>
                </a:lnTo>
                <a:lnTo>
                  <a:pt x="167538" y="776173"/>
                </a:lnTo>
                <a:lnTo>
                  <a:pt x="174904" y="768807"/>
                </a:lnTo>
                <a:lnTo>
                  <a:pt x="393496" y="768807"/>
                </a:lnTo>
                <a:lnTo>
                  <a:pt x="400850" y="776173"/>
                </a:lnTo>
                <a:lnTo>
                  <a:pt x="400850" y="701484"/>
                </a:lnTo>
                <a:lnTo>
                  <a:pt x="325221" y="701484"/>
                </a:lnTo>
                <a:lnTo>
                  <a:pt x="317855" y="694131"/>
                </a:lnTo>
                <a:lnTo>
                  <a:pt x="317855" y="575754"/>
                </a:lnTo>
                <a:lnTo>
                  <a:pt x="325221" y="568388"/>
                </a:lnTo>
                <a:lnTo>
                  <a:pt x="744220" y="568388"/>
                </a:lnTo>
                <a:lnTo>
                  <a:pt x="751598" y="575754"/>
                </a:lnTo>
                <a:lnTo>
                  <a:pt x="751598" y="493699"/>
                </a:lnTo>
                <a:lnTo>
                  <a:pt x="744220" y="501065"/>
                </a:lnTo>
                <a:lnTo>
                  <a:pt x="284200" y="501065"/>
                </a:lnTo>
                <a:lnTo>
                  <a:pt x="271106" y="503720"/>
                </a:lnTo>
                <a:lnTo>
                  <a:pt x="260400" y="510946"/>
                </a:lnTo>
                <a:lnTo>
                  <a:pt x="253187" y="521639"/>
                </a:lnTo>
                <a:lnTo>
                  <a:pt x="250532" y="534733"/>
                </a:lnTo>
                <a:lnTo>
                  <a:pt x="250532" y="694131"/>
                </a:lnTo>
                <a:lnTo>
                  <a:pt x="243166" y="701484"/>
                </a:lnTo>
                <a:lnTo>
                  <a:pt x="133870" y="701484"/>
                </a:lnTo>
                <a:lnTo>
                  <a:pt x="120789" y="704138"/>
                </a:lnTo>
                <a:lnTo>
                  <a:pt x="110083" y="711365"/>
                </a:lnTo>
                <a:lnTo>
                  <a:pt x="102857" y="722071"/>
                </a:lnTo>
                <a:lnTo>
                  <a:pt x="100215" y="735152"/>
                </a:lnTo>
                <a:lnTo>
                  <a:pt x="100215" y="985685"/>
                </a:lnTo>
                <a:lnTo>
                  <a:pt x="102857" y="998766"/>
                </a:lnTo>
                <a:lnTo>
                  <a:pt x="110083" y="1009472"/>
                </a:lnTo>
                <a:lnTo>
                  <a:pt x="120789" y="1016698"/>
                </a:lnTo>
                <a:lnTo>
                  <a:pt x="133870" y="1019340"/>
                </a:lnTo>
                <a:lnTo>
                  <a:pt x="243166" y="1019340"/>
                </a:lnTo>
                <a:lnTo>
                  <a:pt x="250532" y="1026706"/>
                </a:lnTo>
                <a:lnTo>
                  <a:pt x="250532" y="1195197"/>
                </a:lnTo>
                <a:lnTo>
                  <a:pt x="243166" y="1202550"/>
                </a:lnTo>
                <a:lnTo>
                  <a:pt x="33655" y="1202550"/>
                </a:lnTo>
                <a:lnTo>
                  <a:pt x="20574" y="1205204"/>
                </a:lnTo>
                <a:lnTo>
                  <a:pt x="9880" y="1212418"/>
                </a:lnTo>
                <a:lnTo>
                  <a:pt x="2654" y="1223124"/>
                </a:lnTo>
                <a:lnTo>
                  <a:pt x="0" y="1236205"/>
                </a:lnTo>
                <a:lnTo>
                  <a:pt x="0" y="1536852"/>
                </a:lnTo>
                <a:lnTo>
                  <a:pt x="2654" y="1549933"/>
                </a:lnTo>
                <a:lnTo>
                  <a:pt x="9880" y="1560639"/>
                </a:lnTo>
                <a:lnTo>
                  <a:pt x="20574" y="1567865"/>
                </a:lnTo>
                <a:lnTo>
                  <a:pt x="33655" y="1570507"/>
                </a:lnTo>
                <a:lnTo>
                  <a:pt x="584822" y="1570507"/>
                </a:lnTo>
                <a:lnTo>
                  <a:pt x="597916" y="1567865"/>
                </a:lnTo>
                <a:lnTo>
                  <a:pt x="608609" y="1560639"/>
                </a:lnTo>
                <a:lnTo>
                  <a:pt x="615835" y="1549933"/>
                </a:lnTo>
                <a:lnTo>
                  <a:pt x="618490" y="1536852"/>
                </a:lnTo>
                <a:lnTo>
                  <a:pt x="618490" y="1503184"/>
                </a:lnTo>
                <a:lnTo>
                  <a:pt x="618490" y="1427556"/>
                </a:lnTo>
                <a:lnTo>
                  <a:pt x="625856" y="1420190"/>
                </a:lnTo>
                <a:lnTo>
                  <a:pt x="785253" y="1420190"/>
                </a:lnTo>
                <a:lnTo>
                  <a:pt x="798334" y="1417535"/>
                </a:lnTo>
                <a:lnTo>
                  <a:pt x="809040" y="1410322"/>
                </a:lnTo>
                <a:lnTo>
                  <a:pt x="816267" y="1399616"/>
                </a:lnTo>
                <a:lnTo>
                  <a:pt x="818908" y="1386522"/>
                </a:lnTo>
                <a:lnTo>
                  <a:pt x="818908" y="1352867"/>
                </a:lnTo>
                <a:lnTo>
                  <a:pt x="818908" y="1026706"/>
                </a:lnTo>
                <a:lnTo>
                  <a:pt x="826287" y="1019340"/>
                </a:lnTo>
                <a:lnTo>
                  <a:pt x="935570" y="1019340"/>
                </a:lnTo>
                <a:lnTo>
                  <a:pt x="948651" y="1016698"/>
                </a:lnTo>
                <a:lnTo>
                  <a:pt x="959358" y="1009472"/>
                </a:lnTo>
                <a:lnTo>
                  <a:pt x="966584" y="998766"/>
                </a:lnTo>
                <a:lnTo>
                  <a:pt x="969238" y="985685"/>
                </a:lnTo>
                <a:lnTo>
                  <a:pt x="969238" y="952030"/>
                </a:lnTo>
                <a:lnTo>
                  <a:pt x="969238" y="768807"/>
                </a:lnTo>
                <a:lnTo>
                  <a:pt x="969238" y="735152"/>
                </a:lnTo>
                <a:lnTo>
                  <a:pt x="966584" y="722071"/>
                </a:lnTo>
                <a:lnTo>
                  <a:pt x="959358" y="711365"/>
                </a:lnTo>
                <a:lnTo>
                  <a:pt x="948651" y="704138"/>
                </a:lnTo>
                <a:lnTo>
                  <a:pt x="935570" y="701484"/>
                </a:lnTo>
                <a:lnTo>
                  <a:pt x="901903" y="701484"/>
                </a:lnTo>
                <a:lnTo>
                  <a:pt x="901903" y="776173"/>
                </a:lnTo>
                <a:lnTo>
                  <a:pt x="901903" y="944651"/>
                </a:lnTo>
                <a:lnTo>
                  <a:pt x="894549" y="952030"/>
                </a:lnTo>
                <a:lnTo>
                  <a:pt x="675970" y="952030"/>
                </a:lnTo>
                <a:lnTo>
                  <a:pt x="668591" y="944651"/>
                </a:lnTo>
                <a:lnTo>
                  <a:pt x="668591" y="776173"/>
                </a:lnTo>
                <a:lnTo>
                  <a:pt x="675970" y="768807"/>
                </a:lnTo>
                <a:lnTo>
                  <a:pt x="894549" y="768807"/>
                </a:lnTo>
                <a:lnTo>
                  <a:pt x="901903" y="776173"/>
                </a:lnTo>
                <a:lnTo>
                  <a:pt x="901903" y="701484"/>
                </a:lnTo>
                <a:lnTo>
                  <a:pt x="826287" y="701484"/>
                </a:lnTo>
                <a:lnTo>
                  <a:pt x="818908" y="694131"/>
                </a:lnTo>
                <a:lnTo>
                  <a:pt x="818908" y="575754"/>
                </a:lnTo>
                <a:lnTo>
                  <a:pt x="826287" y="568388"/>
                </a:lnTo>
                <a:lnTo>
                  <a:pt x="1245285" y="568388"/>
                </a:lnTo>
                <a:lnTo>
                  <a:pt x="1252651" y="575754"/>
                </a:lnTo>
                <a:lnTo>
                  <a:pt x="1252651" y="694131"/>
                </a:lnTo>
                <a:lnTo>
                  <a:pt x="1245285" y="701484"/>
                </a:lnTo>
                <a:lnTo>
                  <a:pt x="1135989" y="701484"/>
                </a:lnTo>
                <a:lnTo>
                  <a:pt x="1122908" y="704138"/>
                </a:lnTo>
                <a:lnTo>
                  <a:pt x="1112202" y="711365"/>
                </a:lnTo>
                <a:lnTo>
                  <a:pt x="1104988" y="722071"/>
                </a:lnTo>
                <a:lnTo>
                  <a:pt x="1102334" y="735152"/>
                </a:lnTo>
                <a:lnTo>
                  <a:pt x="1102334" y="860412"/>
                </a:lnTo>
                <a:lnTo>
                  <a:pt x="1104988" y="873506"/>
                </a:lnTo>
                <a:lnTo>
                  <a:pt x="1112202" y="884212"/>
                </a:lnTo>
                <a:lnTo>
                  <a:pt x="1122908" y="891425"/>
                </a:lnTo>
                <a:lnTo>
                  <a:pt x="1135989" y="894080"/>
                </a:lnTo>
                <a:lnTo>
                  <a:pt x="1149083" y="891425"/>
                </a:lnTo>
                <a:lnTo>
                  <a:pt x="1159789" y="884212"/>
                </a:lnTo>
                <a:lnTo>
                  <a:pt x="1167003" y="873506"/>
                </a:lnTo>
                <a:lnTo>
                  <a:pt x="1169657" y="860412"/>
                </a:lnTo>
                <a:lnTo>
                  <a:pt x="1169657" y="776173"/>
                </a:lnTo>
                <a:lnTo>
                  <a:pt x="1177023" y="768807"/>
                </a:lnTo>
                <a:lnTo>
                  <a:pt x="1395603" y="768807"/>
                </a:lnTo>
                <a:lnTo>
                  <a:pt x="1402969" y="776173"/>
                </a:lnTo>
                <a:lnTo>
                  <a:pt x="1402969" y="935583"/>
                </a:lnTo>
                <a:lnTo>
                  <a:pt x="1405623" y="948664"/>
                </a:lnTo>
                <a:lnTo>
                  <a:pt x="1412836" y="959370"/>
                </a:lnTo>
                <a:lnTo>
                  <a:pt x="1423543" y="966584"/>
                </a:lnTo>
                <a:lnTo>
                  <a:pt x="1436636" y="969238"/>
                </a:lnTo>
                <a:lnTo>
                  <a:pt x="1449717" y="966584"/>
                </a:lnTo>
                <a:lnTo>
                  <a:pt x="1460423" y="959370"/>
                </a:lnTo>
                <a:lnTo>
                  <a:pt x="1467650" y="948664"/>
                </a:lnTo>
                <a:lnTo>
                  <a:pt x="1470291" y="935583"/>
                </a:lnTo>
                <a:lnTo>
                  <a:pt x="1470291" y="768807"/>
                </a:lnTo>
                <a:lnTo>
                  <a:pt x="1470291" y="735152"/>
                </a:lnTo>
                <a:close/>
              </a:path>
              <a:path w="1570990" h="1570990">
                <a:moveTo>
                  <a:pt x="1570482" y="1536852"/>
                </a:moveTo>
                <a:lnTo>
                  <a:pt x="1568018" y="1524177"/>
                </a:lnTo>
                <a:lnTo>
                  <a:pt x="1560652" y="1513052"/>
                </a:lnTo>
                <a:lnTo>
                  <a:pt x="1469212" y="1421612"/>
                </a:lnTo>
                <a:lnTo>
                  <a:pt x="1450581" y="1402981"/>
                </a:lnTo>
                <a:lnTo>
                  <a:pt x="1420812" y="1373212"/>
                </a:lnTo>
                <a:lnTo>
                  <a:pt x="1420012" y="1364399"/>
                </a:lnTo>
                <a:lnTo>
                  <a:pt x="1424508" y="1357871"/>
                </a:lnTo>
                <a:lnTo>
                  <a:pt x="1444294" y="1324013"/>
                </a:lnTo>
                <a:lnTo>
                  <a:pt x="1458633" y="1287932"/>
                </a:lnTo>
                <a:lnTo>
                  <a:pt x="1467345" y="1250149"/>
                </a:lnTo>
                <a:lnTo>
                  <a:pt x="1470291" y="1211160"/>
                </a:lnTo>
                <a:lnTo>
                  <a:pt x="1466113" y="1164640"/>
                </a:lnTo>
                <a:lnTo>
                  <a:pt x="1454048" y="1120838"/>
                </a:lnTo>
                <a:lnTo>
                  <a:pt x="1434858" y="1080477"/>
                </a:lnTo>
                <a:lnTo>
                  <a:pt x="1409268" y="1044295"/>
                </a:lnTo>
                <a:lnTo>
                  <a:pt x="1402981" y="1038009"/>
                </a:lnTo>
                <a:lnTo>
                  <a:pt x="1402981" y="1211160"/>
                </a:lnTo>
                <a:lnTo>
                  <a:pt x="1397901" y="1255090"/>
                </a:lnTo>
                <a:lnTo>
                  <a:pt x="1383449" y="1295438"/>
                </a:lnTo>
                <a:lnTo>
                  <a:pt x="1360779" y="1331061"/>
                </a:lnTo>
                <a:lnTo>
                  <a:pt x="1331061" y="1360779"/>
                </a:lnTo>
                <a:lnTo>
                  <a:pt x="1295438" y="1383449"/>
                </a:lnTo>
                <a:lnTo>
                  <a:pt x="1255077" y="1397901"/>
                </a:lnTo>
                <a:lnTo>
                  <a:pt x="1211148" y="1402981"/>
                </a:lnTo>
                <a:lnTo>
                  <a:pt x="1167218" y="1397901"/>
                </a:lnTo>
                <a:lnTo>
                  <a:pt x="1126871" y="1383449"/>
                </a:lnTo>
                <a:lnTo>
                  <a:pt x="1091247" y="1360779"/>
                </a:lnTo>
                <a:lnTo>
                  <a:pt x="1061529" y="1331061"/>
                </a:lnTo>
                <a:lnTo>
                  <a:pt x="1038860" y="1295438"/>
                </a:lnTo>
                <a:lnTo>
                  <a:pt x="1024407" y="1255090"/>
                </a:lnTo>
                <a:lnTo>
                  <a:pt x="1019327" y="1211160"/>
                </a:lnTo>
                <a:lnTo>
                  <a:pt x="1024407" y="1167231"/>
                </a:lnTo>
                <a:lnTo>
                  <a:pt x="1038860" y="1126883"/>
                </a:lnTo>
                <a:lnTo>
                  <a:pt x="1061529" y="1091260"/>
                </a:lnTo>
                <a:lnTo>
                  <a:pt x="1091247" y="1061542"/>
                </a:lnTo>
                <a:lnTo>
                  <a:pt x="1126871" y="1038872"/>
                </a:lnTo>
                <a:lnTo>
                  <a:pt x="1167218" y="1024420"/>
                </a:lnTo>
                <a:lnTo>
                  <a:pt x="1211148" y="1019340"/>
                </a:lnTo>
                <a:lnTo>
                  <a:pt x="1255077" y="1024420"/>
                </a:lnTo>
                <a:lnTo>
                  <a:pt x="1295438" y="1038872"/>
                </a:lnTo>
                <a:lnTo>
                  <a:pt x="1331061" y="1061542"/>
                </a:lnTo>
                <a:lnTo>
                  <a:pt x="1360779" y="1091260"/>
                </a:lnTo>
                <a:lnTo>
                  <a:pt x="1383449" y="1126883"/>
                </a:lnTo>
                <a:lnTo>
                  <a:pt x="1397901" y="1167231"/>
                </a:lnTo>
                <a:lnTo>
                  <a:pt x="1402981" y="1211160"/>
                </a:lnTo>
                <a:lnTo>
                  <a:pt x="1402981" y="1038009"/>
                </a:lnTo>
                <a:lnTo>
                  <a:pt x="1341843" y="987463"/>
                </a:lnTo>
                <a:lnTo>
                  <a:pt x="1301483" y="968260"/>
                </a:lnTo>
                <a:lnTo>
                  <a:pt x="1257668" y="956208"/>
                </a:lnTo>
                <a:lnTo>
                  <a:pt x="1211148" y="952030"/>
                </a:lnTo>
                <a:lnTo>
                  <a:pt x="1164628" y="956208"/>
                </a:lnTo>
                <a:lnTo>
                  <a:pt x="1120825" y="968260"/>
                </a:lnTo>
                <a:lnTo>
                  <a:pt x="1080465" y="987463"/>
                </a:lnTo>
                <a:lnTo>
                  <a:pt x="1044282" y="1013053"/>
                </a:lnTo>
                <a:lnTo>
                  <a:pt x="1013040" y="1044295"/>
                </a:lnTo>
                <a:lnTo>
                  <a:pt x="987450" y="1080477"/>
                </a:lnTo>
                <a:lnTo>
                  <a:pt x="968248" y="1120838"/>
                </a:lnTo>
                <a:lnTo>
                  <a:pt x="956195" y="1164640"/>
                </a:lnTo>
                <a:lnTo>
                  <a:pt x="952017" y="1211160"/>
                </a:lnTo>
                <a:lnTo>
                  <a:pt x="956195" y="1257681"/>
                </a:lnTo>
                <a:lnTo>
                  <a:pt x="968248" y="1301483"/>
                </a:lnTo>
                <a:lnTo>
                  <a:pt x="987450" y="1341843"/>
                </a:lnTo>
                <a:lnTo>
                  <a:pt x="1013040" y="1378026"/>
                </a:lnTo>
                <a:lnTo>
                  <a:pt x="1044282" y="1409268"/>
                </a:lnTo>
                <a:lnTo>
                  <a:pt x="1080465" y="1434858"/>
                </a:lnTo>
                <a:lnTo>
                  <a:pt x="1120825" y="1454061"/>
                </a:lnTo>
                <a:lnTo>
                  <a:pt x="1164628" y="1466113"/>
                </a:lnTo>
                <a:lnTo>
                  <a:pt x="1211148" y="1470291"/>
                </a:lnTo>
                <a:lnTo>
                  <a:pt x="1250137" y="1467358"/>
                </a:lnTo>
                <a:lnTo>
                  <a:pt x="1287932" y="1458633"/>
                </a:lnTo>
                <a:lnTo>
                  <a:pt x="1324013" y="1444307"/>
                </a:lnTo>
                <a:lnTo>
                  <a:pt x="1357858" y="1424520"/>
                </a:lnTo>
                <a:lnTo>
                  <a:pt x="1360690" y="1422565"/>
                </a:lnTo>
                <a:lnTo>
                  <a:pt x="1363954" y="1421612"/>
                </a:lnTo>
                <a:lnTo>
                  <a:pt x="1371434" y="1421612"/>
                </a:lnTo>
                <a:lnTo>
                  <a:pt x="1375651" y="1423250"/>
                </a:lnTo>
                <a:lnTo>
                  <a:pt x="1513039" y="1560652"/>
                </a:lnTo>
                <a:lnTo>
                  <a:pt x="1518183" y="1564868"/>
                </a:lnTo>
                <a:lnTo>
                  <a:pt x="1523961" y="1567967"/>
                </a:lnTo>
                <a:lnTo>
                  <a:pt x="1530235" y="1569859"/>
                </a:lnTo>
                <a:lnTo>
                  <a:pt x="1536839" y="1570507"/>
                </a:lnTo>
                <a:lnTo>
                  <a:pt x="1543456" y="1569859"/>
                </a:lnTo>
                <a:lnTo>
                  <a:pt x="1549730" y="1567967"/>
                </a:lnTo>
                <a:lnTo>
                  <a:pt x="1555508" y="1564868"/>
                </a:lnTo>
                <a:lnTo>
                  <a:pt x="1560652" y="1560652"/>
                </a:lnTo>
                <a:lnTo>
                  <a:pt x="1568018" y="1549514"/>
                </a:lnTo>
                <a:lnTo>
                  <a:pt x="1570482" y="1536852"/>
                </a:lnTo>
                <a:close/>
              </a:path>
            </a:pathLst>
          </a:custGeom>
          <a:solidFill>
            <a:srgbClr val="FFFFFF"/>
          </a:solidFill>
        </p:spPr>
        <p:txBody>
          <a:bodyPr wrap="square" lIns="0" tIns="0" rIns="0" bIns="0" rtlCol="0"/>
          <a:lstStyle/>
          <a:p>
            <a:endParaRPr/>
          </a:p>
        </p:txBody>
      </p:sp>
      <p:sp>
        <p:nvSpPr>
          <p:cNvPr id="24" name="object 24"/>
          <p:cNvSpPr/>
          <p:nvPr/>
        </p:nvSpPr>
        <p:spPr>
          <a:xfrm>
            <a:off x="12596450" y="7559525"/>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5" name="object 25"/>
          <p:cNvSpPr/>
          <p:nvPr/>
        </p:nvSpPr>
        <p:spPr>
          <a:xfrm>
            <a:off x="12546991" y="7846959"/>
            <a:ext cx="99060" cy="53340"/>
          </a:xfrm>
          <a:custGeom>
            <a:avLst/>
            <a:gdLst/>
            <a:ahLst/>
            <a:cxnLst/>
            <a:rect l="l" t="t" r="r" b="b"/>
            <a:pathLst>
              <a:path w="99059" h="53340">
                <a:moveTo>
                  <a:pt x="98918" y="0"/>
                </a:moveTo>
                <a:lnTo>
                  <a:pt x="49453" y="53202"/>
                </a:lnTo>
                <a:lnTo>
                  <a:pt x="0" y="0"/>
                </a:lnTo>
              </a:path>
            </a:pathLst>
          </a:custGeom>
          <a:ln w="20941">
            <a:solidFill>
              <a:srgbClr val="FFFFFF"/>
            </a:solidFill>
          </a:ln>
        </p:spPr>
        <p:txBody>
          <a:bodyPr wrap="square" lIns="0" tIns="0" rIns="0" bIns="0" rtlCol="0"/>
          <a:lstStyle/>
          <a:p>
            <a:endParaRPr/>
          </a:p>
        </p:txBody>
      </p:sp>
      <p:sp>
        <p:nvSpPr>
          <p:cNvPr id="26" name="object 26"/>
          <p:cNvSpPr/>
          <p:nvPr/>
        </p:nvSpPr>
        <p:spPr>
          <a:xfrm>
            <a:off x="7067781" y="7559525"/>
            <a:ext cx="0" cy="340995"/>
          </a:xfrm>
          <a:custGeom>
            <a:avLst/>
            <a:gdLst/>
            <a:ahLst/>
            <a:cxnLst/>
            <a:rect l="l" t="t" r="r" b="b"/>
            <a:pathLst>
              <a:path h="340995">
                <a:moveTo>
                  <a:pt x="0" y="0"/>
                </a:moveTo>
                <a:lnTo>
                  <a:pt x="0" y="340628"/>
                </a:lnTo>
              </a:path>
            </a:pathLst>
          </a:custGeom>
          <a:ln w="20941">
            <a:solidFill>
              <a:srgbClr val="FFFFFF"/>
            </a:solidFill>
          </a:ln>
        </p:spPr>
        <p:txBody>
          <a:bodyPr wrap="square" lIns="0" tIns="0" rIns="0" bIns="0" rtlCol="0"/>
          <a:lstStyle/>
          <a:p>
            <a:endParaRPr/>
          </a:p>
        </p:txBody>
      </p:sp>
      <p:sp>
        <p:nvSpPr>
          <p:cNvPr id="27" name="object 27"/>
          <p:cNvSpPr/>
          <p:nvPr/>
        </p:nvSpPr>
        <p:spPr>
          <a:xfrm>
            <a:off x="7018323" y="7846959"/>
            <a:ext cx="99060" cy="53340"/>
          </a:xfrm>
          <a:custGeom>
            <a:avLst/>
            <a:gdLst/>
            <a:ahLst/>
            <a:cxnLst/>
            <a:rect l="l" t="t" r="r" b="b"/>
            <a:pathLst>
              <a:path w="99059" h="53340">
                <a:moveTo>
                  <a:pt x="98918" y="0"/>
                </a:moveTo>
                <a:lnTo>
                  <a:pt x="49453" y="53202"/>
                </a:lnTo>
                <a:lnTo>
                  <a:pt x="0" y="0"/>
                </a:lnTo>
              </a:path>
            </a:pathLst>
          </a:custGeom>
          <a:ln w="20941">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332117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PVERSION" val="8"/>
  <p:tag name="TPFULLVERSION" val="1.3.3.5"/>
  <p:tag name="TPOS" val="2"/>
  <p:tag name="TPLASTSAVEVERSION" val="6.2 PC"/>
  <p:tag name="TPLASTSAVEPRODUCT" val="EchoPoll for PowerPoin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9418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885</TotalTime>
  <Words>2306</Words>
  <Application>Microsoft Office PowerPoint</Application>
  <PresentationFormat>Custom</PresentationFormat>
  <Paragraphs>461</Paragraphs>
  <Slides>64</Slides>
  <Notes>13</Notes>
  <HiddenSlides>30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Calibri</vt:lpstr>
      <vt:lpstr>Söhne</vt:lpstr>
      <vt:lpstr>Source Sans Pro</vt:lpstr>
      <vt:lpstr>Source Sans Pro Light</vt:lpstr>
      <vt:lpstr>Source Sans Pro SemiBold</vt:lpstr>
      <vt:lpstr>SourceSansPro-Light</vt:lpstr>
      <vt:lpstr>SourceSansPro-SemiBold</vt:lpstr>
      <vt:lpstr>SourceSansPro-SemiBoldItalic</vt:lpstr>
      <vt:lpstr>Times New Roman</vt:lpstr>
      <vt:lpstr>Office Theme</vt:lpstr>
      <vt:lpstr>PowerPoint Presentation</vt:lpstr>
      <vt:lpstr>PowerPoint Presentation</vt:lpstr>
      <vt:lpstr>TALK OUTLINE</vt:lpstr>
      <vt:lpstr>TALK OUTLINE</vt:lpstr>
      <vt:lpstr>PowerPoint Presentation</vt:lpstr>
      <vt:lpstr>WHAT IS ARTIFICIAL  INTELLIGENCE? </vt:lpstr>
      <vt:lpstr>WHAT IS ARTIFICIAL  INTELLIGENCE? </vt:lpstr>
      <vt:lpstr>COMPUTER SCIENCE  VS A.I. </vt:lpstr>
      <vt:lpstr>COMPUTER SCIENCE  VS A.I. </vt:lpstr>
      <vt:lpstr>MACHINE LEARNING </vt:lpstr>
      <vt:lpstr>MACHINE LEARNING </vt:lpstr>
      <vt:lpstr>MACHINE LEARNING </vt:lpstr>
      <vt:lpstr>MACHINE LEARNING </vt:lpstr>
      <vt:lpstr>MACHINE LEARNING </vt:lpstr>
      <vt:lpstr>MACHINE LEARNING </vt:lpstr>
      <vt:lpstr>MACHINE LEARNING </vt:lpstr>
      <vt:lpstr>MACHINE LEARNING </vt:lpstr>
      <vt:lpstr>PowerPoint Presentation</vt:lpstr>
      <vt:lpstr>PowerPoint Presentation</vt:lpstr>
      <vt:lpstr>PowerPoint Presentation</vt:lpstr>
      <vt:lpstr>PowerPoint Presentation</vt:lpstr>
      <vt:lpstr>PowerPoint Presentation</vt:lpstr>
      <vt:lpstr>HEA LTH </vt:lpstr>
      <vt:lpstr>HEA LTH </vt:lpstr>
      <vt:lpstr>LARGE LANGUAGE MODELS </vt:lpstr>
      <vt:lpstr>LARGE LANGUAGE MODELS </vt:lpstr>
      <vt:lpstr>LARGE LANGUAGE MODELS </vt:lpstr>
      <vt:lpstr>LARGE LANGUAGE MODELS </vt:lpstr>
      <vt:lpstr>LARGE LANGUAGE MODELS </vt:lpstr>
      <vt:lpstr>LARGE LANGUAGE MODELS </vt:lpstr>
      <vt:lpstr>PowerPoint Presentation</vt:lpstr>
      <vt:lpstr>PowerPoint Presentation</vt:lpstr>
      <vt:lpstr>PowerPoint Presentation</vt:lpstr>
      <vt:lpstr>PowerPoint Presentation</vt:lpstr>
      <vt:lpstr>PowerPoint Presentation</vt:lpstr>
      <vt:lpstr>WILDLIFE PROTECTION </vt:lpstr>
      <vt:lpstr>WHAT ARE SOME  OF THE ISSUES  OF INTEREST</vt:lpstr>
      <vt:lpstr>HYPE! </vt:lpstr>
      <vt:lpstr>HYPE! </vt:lpstr>
      <vt:lpstr>AUSTRALIAN ETHICAL  AI PRINCIPLES </vt:lpstr>
      <vt:lpstr>RELIABILITY AND  SAFETY</vt:lpstr>
      <vt:lpstr>RELIABILITY AND  SAFETY</vt:lpstr>
      <vt:lpstr>RELIABILITY AND  SAFETY</vt:lpstr>
      <vt:lpstr>RELIABILITY AND  SAFETY</vt:lpstr>
      <vt:lpstr>RELIABILITY AND  SAFETY</vt:lpstr>
      <vt:lpstr>SHORTCUTS IN LEARNING: LANGUAGE MODELS AND “READING”</vt:lpstr>
      <vt:lpstr>FAIRNESS</vt:lpstr>
      <vt:lpstr>PowerPoint Presentation</vt:lpstr>
      <vt:lpstr>TRANSPARENCY AND  EXPLAINABILITY</vt:lpstr>
      <vt:lpstr>CONTESTABILITY</vt:lpstr>
      <vt:lpstr>WHAT IS THE FUTURE OF  WORK?</vt:lpstr>
      <vt:lpstr>FUTURE OF WORK </vt:lpstr>
      <vt:lpstr>FUTURE OF WORK </vt:lpstr>
      <vt:lpstr>FUTURE OF WORK </vt:lpstr>
      <vt:lpstr>TIPS FOR FUTURE  PROOFING </vt:lpstr>
      <vt:lpstr>HOW SHOULD I LEAD IN THE ERA  OF ( ETHICAL) AI?</vt:lpstr>
      <vt:lpstr>CHIEF ETHICS  OFFICER </vt:lpstr>
      <vt:lpstr>OUGHT BEFORE CAN </vt:lpstr>
      <vt:lpstr>PEOPLE ARE NOT INSTRUMENTAL GOODS </vt:lpstr>
      <vt:lpstr>PowerPoint Presentation</vt:lpstr>
      <vt:lpstr>CLARITY, HONESTY,  AND TRUST</vt:lpstr>
      <vt:lpstr>KEY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 Miller</cp:lastModifiedBy>
  <cp:revision>1</cp:revision>
  <dcterms:created xsi:type="dcterms:W3CDTF">2021-10-08T06:39:17Z</dcterms:created>
  <dcterms:modified xsi:type="dcterms:W3CDTF">2024-08-26T20:12:22Z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2021-10-06T00:00:00Z</vt:filetime>
  </property>
  <property fmtid="{D5CDD505-2E9C-101B-9397-08002B2CF9AE}" pid="3" name="Creator">
    <vt:lpwstr>Adobe InDesign 16.4 (Macintosh)</vt:lpwstr>
  </property>
  <property fmtid="{D5CDD505-2E9C-101B-9397-08002B2CF9AE}" pid="4" name="LastSaved">
    <vt:filetime>2021-10-08T00:00:00Z</vt:filetime>
  </property>
  <property fmtid="{D5CDD505-2E9C-101B-9397-08002B2CF9AE}" pid="5" name="MSIP_Label_0f488380-630a-4f55-a077-a19445e3f360_Enabled">
    <vt:lpwstr>true</vt:lpwstr>
  </property>
  <property fmtid="{D5CDD505-2E9C-101B-9397-08002B2CF9AE}" pid="6" name="MSIP_Label_0f488380-630a-4f55-a077-a19445e3f360_SetDate">
    <vt:lpwstr>2023-09-23T05:48:44Z</vt:lpwstr>
  </property>
  <property fmtid="{D5CDD505-2E9C-101B-9397-08002B2CF9AE}" pid="7" name="MSIP_Label_0f488380-630a-4f55-a077-a19445e3f360_Method">
    <vt:lpwstr>Standard</vt:lpwstr>
  </property>
  <property fmtid="{D5CDD505-2E9C-101B-9397-08002B2CF9AE}" pid="8" name="MSIP_Label_0f488380-630a-4f55-a077-a19445e3f360_Name">
    <vt:lpwstr>OFFICIAL - INTERNAL</vt:lpwstr>
  </property>
  <property fmtid="{D5CDD505-2E9C-101B-9397-08002B2CF9AE}" pid="9" name="MSIP_Label_0f488380-630a-4f55-a077-a19445e3f360_SiteId">
    <vt:lpwstr>b6e377cf-9db3-46cb-91a2-fad9605bb15c</vt:lpwstr>
  </property>
  <property fmtid="{D5CDD505-2E9C-101B-9397-08002B2CF9AE}" pid="10" name="MSIP_Label_0f488380-630a-4f55-a077-a19445e3f360_ActionId">
    <vt:lpwstr>bf17360e-3f92-4fd9-915f-ab63be4397b6</vt:lpwstr>
  </property>
  <property fmtid="{D5CDD505-2E9C-101B-9397-08002B2CF9AE}" pid="11" name="MSIP_Label_0f488380-630a-4f55-a077-a19445e3f360_ContentBits">
    <vt:lpwstr>0</vt:lpwstr>
  </property>
</Properties>
</file>